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21383625"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01" autoAdjust="0"/>
    <p:restoredTop sz="94660"/>
  </p:normalViewPr>
  <p:slideViewPr>
    <p:cSldViewPr snapToGrid="0">
      <p:cViewPr>
        <p:scale>
          <a:sx n="33" d="100"/>
          <a:sy n="33" d="100"/>
        </p:scale>
        <p:origin x="1109" y="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 Shaofeng" userId="827c5d25fda94e86" providerId="LiveId" clId="{D8A835E1-EBD7-4203-A687-E321212195BB}"/>
    <pc:docChg chg="modSld">
      <pc:chgData name="Lu Shaofeng" userId="827c5d25fda94e86" providerId="LiveId" clId="{D8A835E1-EBD7-4203-A687-E321212195BB}" dt="2020-11-20T13:32:40.304" v="1" actId="14100"/>
      <pc:docMkLst>
        <pc:docMk/>
      </pc:docMkLst>
      <pc:sldChg chg="modSp mod">
        <pc:chgData name="Lu Shaofeng" userId="827c5d25fda94e86" providerId="LiveId" clId="{D8A835E1-EBD7-4203-A687-E321212195BB}" dt="2020-11-20T13:32:40.304" v="1" actId="14100"/>
        <pc:sldMkLst>
          <pc:docMk/>
          <pc:sldMk cId="1522227117" sldId="256"/>
        </pc:sldMkLst>
        <pc:spChg chg="mod">
          <ac:chgData name="Lu Shaofeng" userId="827c5d25fda94e86" providerId="LiveId" clId="{D8A835E1-EBD7-4203-A687-E321212195BB}" dt="2020-11-20T13:32:37.052" v="0" actId="14100"/>
          <ac:spMkLst>
            <pc:docMk/>
            <pc:sldMk cId="1522227117" sldId="256"/>
            <ac:spMk id="12" creationId="{8F4A62D6-E023-4781-AE0D-53BE36BAFF74}"/>
          </ac:spMkLst>
        </pc:spChg>
        <pc:spChg chg="mod">
          <ac:chgData name="Lu Shaofeng" userId="827c5d25fda94e86" providerId="LiveId" clId="{D8A835E1-EBD7-4203-A687-E321212195BB}" dt="2020-11-20T13:32:40.304" v="1" actId="14100"/>
          <ac:spMkLst>
            <pc:docMk/>
            <pc:sldMk cId="1522227117" sldId="256"/>
            <ac:spMk id="15" creationId="{D8A875AD-7426-4D91-A32E-5EE1998A6DDA}"/>
          </ac:spMkLst>
        </pc:spChg>
      </pc:sldChg>
    </pc:docChg>
  </pc:docChgLst>
  <pc:docChgLst>
    <pc:chgData name="Lu Shaofeng" userId="827c5d25fda94e86" providerId="LiveId" clId="{F2B65C62-0B0B-41F8-8D09-1AA9DF14226E}"/>
    <pc:docChg chg="modSld">
      <pc:chgData name="Lu Shaofeng" userId="827c5d25fda94e86" providerId="LiveId" clId="{F2B65C62-0B0B-41F8-8D09-1AA9DF14226E}" dt="2019-12-18T07:17:33.894" v="9" actId="14100"/>
      <pc:docMkLst>
        <pc:docMk/>
      </pc:docMkLst>
      <pc:sldChg chg="modSp">
        <pc:chgData name="Lu Shaofeng" userId="827c5d25fda94e86" providerId="LiveId" clId="{F2B65C62-0B0B-41F8-8D09-1AA9DF14226E}" dt="2019-12-18T07:17:33.894" v="9" actId="14100"/>
        <pc:sldMkLst>
          <pc:docMk/>
          <pc:sldMk cId="1522227117" sldId="256"/>
        </pc:sldMkLst>
        <pc:spChg chg="mod">
          <ac:chgData name="Lu Shaofeng" userId="827c5d25fda94e86" providerId="LiveId" clId="{F2B65C62-0B0B-41F8-8D09-1AA9DF14226E}" dt="2019-12-18T07:17:33.894" v="9" actId="14100"/>
          <ac:spMkLst>
            <pc:docMk/>
            <pc:sldMk cId="1522227117" sldId="256"/>
            <ac:spMk id="17" creationId="{E5EFA2E2-2BCD-4D72-86A9-3EA47F0F30BB}"/>
          </ac:spMkLst>
        </pc:spChg>
        <pc:spChg chg="mod">
          <ac:chgData name="Lu Shaofeng" userId="827c5d25fda94e86" providerId="LiveId" clId="{F2B65C62-0B0B-41F8-8D09-1AA9DF14226E}" dt="2019-12-18T06:41:14.296" v="3" actId="1076"/>
          <ac:spMkLst>
            <pc:docMk/>
            <pc:sldMk cId="1522227117" sldId="256"/>
            <ac:spMk id="22" creationId="{132908ED-C178-4357-9750-824C58B4734F}"/>
          </ac:spMkLst>
        </pc:spChg>
        <pc:spChg chg="mod">
          <ac:chgData name="Lu Shaofeng" userId="827c5d25fda94e86" providerId="LiveId" clId="{F2B65C62-0B0B-41F8-8D09-1AA9DF14226E}" dt="2019-12-18T06:41:17.037" v="4" actId="1076"/>
          <ac:spMkLst>
            <pc:docMk/>
            <pc:sldMk cId="1522227117" sldId="256"/>
            <ac:spMk id="23" creationId="{E8314C3D-A650-47C5-9F43-CCE6F0525EE3}"/>
          </ac:spMkLst>
        </pc:spChg>
        <pc:spChg chg="mod">
          <ac:chgData name="Lu Shaofeng" userId="827c5d25fda94e86" providerId="LiveId" clId="{F2B65C62-0B0B-41F8-8D09-1AA9DF14226E}" dt="2019-12-18T06:41:07.764" v="2" actId="1035"/>
          <ac:spMkLst>
            <pc:docMk/>
            <pc:sldMk cId="1522227117" sldId="256"/>
            <ac:spMk id="27" creationId="{58A2D173-09BA-4DF1-91BF-502D51933A7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641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1470124" y="1611882"/>
            <a:ext cx="18443377" cy="5851808"/>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70124" y="8059374"/>
            <a:ext cx="18443377" cy="1920934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470124" y="28060644"/>
            <a:ext cx="4811316" cy="1611875"/>
          </a:xfrm>
          <a:prstGeom prst="rect">
            <a:avLst/>
          </a:prstGeom>
        </p:spPr>
        <p:txBody>
          <a:bodyPr/>
          <a:lstStyle/>
          <a:p>
            <a:fld id="{6EAF600E-2338-4FEF-8780-5844D2026000}" type="datetimeFigureOut">
              <a:rPr lang="en-US" smtClean="0"/>
              <a:t>6/5/2021</a:t>
            </a:fld>
            <a:endParaRPr lang="en-US"/>
          </a:p>
        </p:txBody>
      </p:sp>
      <p:sp>
        <p:nvSpPr>
          <p:cNvPr id="5" name="Footer Placeholder 4"/>
          <p:cNvSpPr>
            <a:spLocks noGrp="1"/>
          </p:cNvSpPr>
          <p:nvPr>
            <p:ph type="ftr" sz="quarter" idx="11"/>
          </p:nvPr>
        </p:nvSpPr>
        <p:spPr>
          <a:xfrm>
            <a:off x="7083326" y="28060644"/>
            <a:ext cx="7216973" cy="1611875"/>
          </a:xfrm>
          <a:prstGeom prst="rect">
            <a:avLst/>
          </a:prstGeom>
        </p:spPr>
        <p:txBody>
          <a:bodyPr/>
          <a:lstStyle/>
          <a:p>
            <a:endParaRPr lang="en-US"/>
          </a:p>
        </p:txBody>
      </p:sp>
      <p:sp>
        <p:nvSpPr>
          <p:cNvPr id="6" name="Slide Number Placeholder 5"/>
          <p:cNvSpPr>
            <a:spLocks noGrp="1"/>
          </p:cNvSpPr>
          <p:nvPr>
            <p:ph type="sldNum" sz="quarter" idx="12"/>
          </p:nvPr>
        </p:nvSpPr>
        <p:spPr>
          <a:xfrm>
            <a:off x="15102185" y="28060644"/>
            <a:ext cx="4811316" cy="1611875"/>
          </a:xfrm>
          <a:prstGeom prst="rect">
            <a:avLst/>
          </a:prstGeom>
        </p:spPr>
        <p:txBody>
          <a:bodyPr/>
          <a:lstStyle/>
          <a:p>
            <a:fld id="{BF6B0603-FE32-4F99-9521-B573557DA0B4}" type="slidenum">
              <a:rPr lang="en-US" smtClean="0"/>
              <a:t>‹#›</a:t>
            </a:fld>
            <a:endParaRPr lang="en-US"/>
          </a:p>
        </p:txBody>
      </p:sp>
    </p:spTree>
    <p:extLst>
      <p:ext uri="{BB962C8B-B14F-4D97-AF65-F5344CB8AC3E}">
        <p14:creationId xmlns:p14="http://schemas.microsoft.com/office/powerpoint/2010/main" val="718554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1611875"/>
            <a:ext cx="4610844" cy="25656844"/>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70125" y="1611875"/>
            <a:ext cx="13565237" cy="2565684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470124" y="28060644"/>
            <a:ext cx="4811316" cy="1611875"/>
          </a:xfrm>
          <a:prstGeom prst="rect">
            <a:avLst/>
          </a:prstGeom>
        </p:spPr>
        <p:txBody>
          <a:bodyPr/>
          <a:lstStyle/>
          <a:p>
            <a:fld id="{6EAF600E-2338-4FEF-8780-5844D2026000}" type="datetimeFigureOut">
              <a:rPr lang="en-US" smtClean="0"/>
              <a:t>6/5/2021</a:t>
            </a:fld>
            <a:endParaRPr lang="en-US"/>
          </a:p>
        </p:txBody>
      </p:sp>
      <p:sp>
        <p:nvSpPr>
          <p:cNvPr id="5" name="Footer Placeholder 4"/>
          <p:cNvSpPr>
            <a:spLocks noGrp="1"/>
          </p:cNvSpPr>
          <p:nvPr>
            <p:ph type="ftr" sz="quarter" idx="11"/>
          </p:nvPr>
        </p:nvSpPr>
        <p:spPr>
          <a:xfrm>
            <a:off x="7083326" y="28060644"/>
            <a:ext cx="7216973" cy="1611875"/>
          </a:xfrm>
          <a:prstGeom prst="rect">
            <a:avLst/>
          </a:prstGeom>
        </p:spPr>
        <p:txBody>
          <a:bodyPr/>
          <a:lstStyle/>
          <a:p>
            <a:endParaRPr lang="en-US"/>
          </a:p>
        </p:txBody>
      </p:sp>
      <p:sp>
        <p:nvSpPr>
          <p:cNvPr id="6" name="Slide Number Placeholder 5"/>
          <p:cNvSpPr>
            <a:spLocks noGrp="1"/>
          </p:cNvSpPr>
          <p:nvPr>
            <p:ph type="sldNum" sz="quarter" idx="12"/>
          </p:nvPr>
        </p:nvSpPr>
        <p:spPr>
          <a:xfrm>
            <a:off x="15102185" y="28060644"/>
            <a:ext cx="4811316" cy="1611875"/>
          </a:xfrm>
          <a:prstGeom prst="rect">
            <a:avLst/>
          </a:prstGeom>
        </p:spPr>
        <p:txBody>
          <a:bodyPr/>
          <a:lstStyle/>
          <a:p>
            <a:fld id="{BF6B0603-FE32-4F99-9521-B573557DA0B4}" type="slidenum">
              <a:rPr lang="en-US" smtClean="0"/>
              <a:t>‹#›</a:t>
            </a:fld>
            <a:endParaRPr lang="en-US"/>
          </a:p>
        </p:txBody>
      </p:sp>
    </p:spTree>
    <p:extLst>
      <p:ext uri="{BB962C8B-B14F-4D97-AF65-F5344CB8AC3E}">
        <p14:creationId xmlns:p14="http://schemas.microsoft.com/office/powerpoint/2010/main" val="118315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470124" y="1611882"/>
            <a:ext cx="18443377" cy="5851808"/>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470124" y="8059374"/>
            <a:ext cx="18443377" cy="1920934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470124" y="28060644"/>
            <a:ext cx="4811316" cy="1611875"/>
          </a:xfrm>
          <a:prstGeom prst="rect">
            <a:avLst/>
          </a:prstGeom>
        </p:spPr>
        <p:txBody>
          <a:bodyPr/>
          <a:lstStyle/>
          <a:p>
            <a:fld id="{6EAF600E-2338-4FEF-8780-5844D2026000}" type="datetimeFigureOut">
              <a:rPr lang="en-US" smtClean="0"/>
              <a:t>6/5/2021</a:t>
            </a:fld>
            <a:endParaRPr lang="en-US"/>
          </a:p>
        </p:txBody>
      </p:sp>
      <p:sp>
        <p:nvSpPr>
          <p:cNvPr id="5" name="Footer Placeholder 4"/>
          <p:cNvSpPr>
            <a:spLocks noGrp="1"/>
          </p:cNvSpPr>
          <p:nvPr>
            <p:ph type="ftr" sz="quarter" idx="11"/>
          </p:nvPr>
        </p:nvSpPr>
        <p:spPr>
          <a:xfrm>
            <a:off x="7083326" y="28060644"/>
            <a:ext cx="7216973" cy="1611875"/>
          </a:xfrm>
          <a:prstGeom prst="rect">
            <a:avLst/>
          </a:prstGeom>
        </p:spPr>
        <p:txBody>
          <a:bodyPr/>
          <a:lstStyle/>
          <a:p>
            <a:endParaRPr lang="en-US"/>
          </a:p>
        </p:txBody>
      </p:sp>
      <p:sp>
        <p:nvSpPr>
          <p:cNvPr id="6" name="Slide Number Placeholder 5"/>
          <p:cNvSpPr>
            <a:spLocks noGrp="1"/>
          </p:cNvSpPr>
          <p:nvPr>
            <p:ph type="sldNum" sz="quarter" idx="12"/>
          </p:nvPr>
        </p:nvSpPr>
        <p:spPr>
          <a:xfrm>
            <a:off x="15102185" y="28060644"/>
            <a:ext cx="4811316" cy="1611875"/>
          </a:xfrm>
          <a:prstGeom prst="rect">
            <a:avLst/>
          </a:prstGeom>
        </p:spPr>
        <p:txBody>
          <a:bodyPr/>
          <a:lstStyle/>
          <a:p>
            <a:fld id="{BF6B0603-FE32-4F99-9521-B573557DA0B4}" type="slidenum">
              <a:rPr lang="en-US" smtClean="0"/>
              <a:t>‹#›</a:t>
            </a:fld>
            <a:endParaRPr lang="en-US"/>
          </a:p>
        </p:txBody>
      </p:sp>
    </p:spTree>
    <p:extLst>
      <p:ext uri="{BB962C8B-B14F-4D97-AF65-F5344CB8AC3E}">
        <p14:creationId xmlns:p14="http://schemas.microsoft.com/office/powerpoint/2010/main" val="3375856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8988" y="7547788"/>
            <a:ext cx="18443377" cy="12593645"/>
          </a:xfrm>
          <a:prstGeom prst="rect">
            <a:avLst/>
          </a:prstGeom>
        </p:spPr>
        <p:txBody>
          <a:bodyPr anchor="b"/>
          <a:lstStyle>
            <a:lvl1pPr>
              <a:defRPr sz="14031"/>
            </a:lvl1pPr>
          </a:lstStyle>
          <a:p>
            <a:r>
              <a:rPr lang="zh-CN" altLang="en-US"/>
              <a:t>单击此处编辑母版标题样式</a:t>
            </a:r>
            <a:endParaRPr lang="en-US" dirty="0"/>
          </a:p>
        </p:txBody>
      </p:sp>
      <p:sp>
        <p:nvSpPr>
          <p:cNvPr id="3" name="Text Placeholder 2"/>
          <p:cNvSpPr>
            <a:spLocks noGrp="1"/>
          </p:cNvSpPr>
          <p:nvPr>
            <p:ph type="body" idx="1"/>
          </p:nvPr>
        </p:nvSpPr>
        <p:spPr>
          <a:xfrm>
            <a:off x="1458988" y="20260574"/>
            <a:ext cx="18443377" cy="6622701"/>
          </a:xfrm>
          <a:prstGeom prst="rect">
            <a:avLst/>
          </a:prstGeom>
        </p:spPr>
        <p:txBody>
          <a:bodyPr/>
          <a:lstStyle>
            <a:lvl1pPr marL="0" indent="0">
              <a:buNone/>
              <a:defRPr sz="5612">
                <a:solidFill>
                  <a:schemeClr val="tx1"/>
                </a:solidFill>
              </a:defRPr>
            </a:lvl1pPr>
            <a:lvl2pPr marL="1069162" indent="0">
              <a:buNone/>
              <a:defRPr sz="4677">
                <a:solidFill>
                  <a:schemeClr val="tx1">
                    <a:tint val="75000"/>
                  </a:schemeClr>
                </a:solidFill>
              </a:defRPr>
            </a:lvl2pPr>
            <a:lvl3pPr marL="2138324" indent="0">
              <a:buNone/>
              <a:defRPr sz="4209">
                <a:solidFill>
                  <a:schemeClr val="tx1">
                    <a:tint val="75000"/>
                  </a:schemeClr>
                </a:solidFill>
              </a:defRPr>
            </a:lvl3pPr>
            <a:lvl4pPr marL="3207487" indent="0">
              <a:buNone/>
              <a:defRPr sz="3742">
                <a:solidFill>
                  <a:schemeClr val="tx1">
                    <a:tint val="75000"/>
                  </a:schemeClr>
                </a:solidFill>
              </a:defRPr>
            </a:lvl4pPr>
            <a:lvl5pPr marL="4276649" indent="0">
              <a:buNone/>
              <a:defRPr sz="3742">
                <a:solidFill>
                  <a:schemeClr val="tx1">
                    <a:tint val="75000"/>
                  </a:schemeClr>
                </a:solidFill>
              </a:defRPr>
            </a:lvl5pPr>
            <a:lvl6pPr marL="5345811" indent="0">
              <a:buNone/>
              <a:defRPr sz="3742">
                <a:solidFill>
                  <a:schemeClr val="tx1">
                    <a:tint val="75000"/>
                  </a:schemeClr>
                </a:solidFill>
              </a:defRPr>
            </a:lvl6pPr>
            <a:lvl7pPr marL="6414973" indent="0">
              <a:buNone/>
              <a:defRPr sz="3742">
                <a:solidFill>
                  <a:schemeClr val="tx1">
                    <a:tint val="75000"/>
                  </a:schemeClr>
                </a:solidFill>
              </a:defRPr>
            </a:lvl7pPr>
            <a:lvl8pPr marL="7484135" indent="0">
              <a:buNone/>
              <a:defRPr sz="3742">
                <a:solidFill>
                  <a:schemeClr val="tx1">
                    <a:tint val="75000"/>
                  </a:schemeClr>
                </a:solidFill>
              </a:defRPr>
            </a:lvl8pPr>
            <a:lvl9pPr marL="8553298" indent="0">
              <a:buNone/>
              <a:defRPr sz="3742">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1470124" y="28060644"/>
            <a:ext cx="4811316" cy="1611875"/>
          </a:xfrm>
          <a:prstGeom prst="rect">
            <a:avLst/>
          </a:prstGeom>
        </p:spPr>
        <p:txBody>
          <a:bodyPr/>
          <a:lstStyle/>
          <a:p>
            <a:fld id="{6EAF600E-2338-4FEF-8780-5844D2026000}" type="datetimeFigureOut">
              <a:rPr lang="en-US" smtClean="0"/>
              <a:t>6/5/2021</a:t>
            </a:fld>
            <a:endParaRPr lang="en-US"/>
          </a:p>
        </p:txBody>
      </p:sp>
      <p:sp>
        <p:nvSpPr>
          <p:cNvPr id="5" name="Footer Placeholder 4"/>
          <p:cNvSpPr>
            <a:spLocks noGrp="1"/>
          </p:cNvSpPr>
          <p:nvPr>
            <p:ph type="ftr" sz="quarter" idx="11"/>
          </p:nvPr>
        </p:nvSpPr>
        <p:spPr>
          <a:xfrm>
            <a:off x="7083326" y="28060644"/>
            <a:ext cx="7216973" cy="1611875"/>
          </a:xfrm>
          <a:prstGeom prst="rect">
            <a:avLst/>
          </a:prstGeom>
        </p:spPr>
        <p:txBody>
          <a:bodyPr/>
          <a:lstStyle/>
          <a:p>
            <a:endParaRPr lang="en-US"/>
          </a:p>
        </p:txBody>
      </p:sp>
      <p:sp>
        <p:nvSpPr>
          <p:cNvPr id="6" name="Slide Number Placeholder 5"/>
          <p:cNvSpPr>
            <a:spLocks noGrp="1"/>
          </p:cNvSpPr>
          <p:nvPr>
            <p:ph type="sldNum" sz="quarter" idx="12"/>
          </p:nvPr>
        </p:nvSpPr>
        <p:spPr>
          <a:xfrm>
            <a:off x="15102185" y="28060644"/>
            <a:ext cx="4811316" cy="1611875"/>
          </a:xfrm>
          <a:prstGeom prst="rect">
            <a:avLst/>
          </a:prstGeom>
        </p:spPr>
        <p:txBody>
          <a:bodyPr/>
          <a:lstStyle/>
          <a:p>
            <a:fld id="{BF6B0603-FE32-4F99-9521-B573557DA0B4}" type="slidenum">
              <a:rPr lang="en-US" smtClean="0"/>
              <a:t>‹#›</a:t>
            </a:fld>
            <a:endParaRPr lang="en-US"/>
          </a:p>
        </p:txBody>
      </p:sp>
    </p:spTree>
    <p:extLst>
      <p:ext uri="{BB962C8B-B14F-4D97-AF65-F5344CB8AC3E}">
        <p14:creationId xmlns:p14="http://schemas.microsoft.com/office/powerpoint/2010/main" val="3023133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70124" y="1611882"/>
            <a:ext cx="18443377" cy="5851808"/>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70124" y="8059374"/>
            <a:ext cx="9088041" cy="1920934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0825460" y="8059374"/>
            <a:ext cx="9088041" cy="1920934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a:xfrm>
            <a:off x="1470124" y="28060644"/>
            <a:ext cx="4811316" cy="1611875"/>
          </a:xfrm>
          <a:prstGeom prst="rect">
            <a:avLst/>
          </a:prstGeom>
        </p:spPr>
        <p:txBody>
          <a:bodyPr/>
          <a:lstStyle/>
          <a:p>
            <a:fld id="{6EAF600E-2338-4FEF-8780-5844D2026000}" type="datetimeFigureOut">
              <a:rPr lang="en-US" smtClean="0"/>
              <a:t>6/5/2021</a:t>
            </a:fld>
            <a:endParaRPr lang="en-US"/>
          </a:p>
        </p:txBody>
      </p:sp>
      <p:sp>
        <p:nvSpPr>
          <p:cNvPr id="6" name="Footer Placeholder 5"/>
          <p:cNvSpPr>
            <a:spLocks noGrp="1"/>
          </p:cNvSpPr>
          <p:nvPr>
            <p:ph type="ftr" sz="quarter" idx="11"/>
          </p:nvPr>
        </p:nvSpPr>
        <p:spPr>
          <a:xfrm>
            <a:off x="7083326" y="28060644"/>
            <a:ext cx="7216973" cy="1611875"/>
          </a:xfrm>
          <a:prstGeom prst="rect">
            <a:avLst/>
          </a:prstGeom>
        </p:spPr>
        <p:txBody>
          <a:bodyPr/>
          <a:lstStyle/>
          <a:p>
            <a:endParaRPr lang="en-US"/>
          </a:p>
        </p:txBody>
      </p:sp>
      <p:sp>
        <p:nvSpPr>
          <p:cNvPr id="7" name="Slide Number Placeholder 6"/>
          <p:cNvSpPr>
            <a:spLocks noGrp="1"/>
          </p:cNvSpPr>
          <p:nvPr>
            <p:ph type="sldNum" sz="quarter" idx="12"/>
          </p:nvPr>
        </p:nvSpPr>
        <p:spPr>
          <a:xfrm>
            <a:off x="15102185" y="28060644"/>
            <a:ext cx="4811316" cy="1611875"/>
          </a:xfrm>
          <a:prstGeom prst="rect">
            <a:avLst/>
          </a:prstGeom>
        </p:spPr>
        <p:txBody>
          <a:bodyPr/>
          <a:lstStyle/>
          <a:p>
            <a:fld id="{BF6B0603-FE32-4F99-9521-B573557DA0B4}" type="slidenum">
              <a:rPr lang="en-US" smtClean="0"/>
              <a:t>‹#›</a:t>
            </a:fld>
            <a:endParaRPr lang="en-US"/>
          </a:p>
        </p:txBody>
      </p:sp>
    </p:spTree>
    <p:extLst>
      <p:ext uri="{BB962C8B-B14F-4D97-AF65-F5344CB8AC3E}">
        <p14:creationId xmlns:p14="http://schemas.microsoft.com/office/powerpoint/2010/main" val="27181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72909" y="1611882"/>
            <a:ext cx="18443377" cy="5851808"/>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72912" y="7421634"/>
            <a:ext cx="9046274" cy="3637228"/>
          </a:xfrm>
          <a:prstGeom prst="rect">
            <a:avLst/>
          </a:prstGeo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zh-CN" altLang="en-US"/>
              <a:t>单击此处编辑母版文本样式</a:t>
            </a:r>
          </a:p>
        </p:txBody>
      </p:sp>
      <p:sp>
        <p:nvSpPr>
          <p:cNvPr id="4" name="Content Placeholder 3"/>
          <p:cNvSpPr>
            <a:spLocks noGrp="1"/>
          </p:cNvSpPr>
          <p:nvPr>
            <p:ph sz="half" idx="2"/>
          </p:nvPr>
        </p:nvSpPr>
        <p:spPr>
          <a:xfrm>
            <a:off x="1472912" y="11058863"/>
            <a:ext cx="9046274" cy="1626592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0825461" y="7421634"/>
            <a:ext cx="9090826" cy="3637228"/>
          </a:xfrm>
          <a:prstGeom prst="rect">
            <a:avLst/>
          </a:prstGeo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zh-CN" altLang="en-US"/>
              <a:t>单击此处编辑母版文本样式</a:t>
            </a:r>
          </a:p>
        </p:txBody>
      </p:sp>
      <p:sp>
        <p:nvSpPr>
          <p:cNvPr id="6" name="Content Placeholder 5"/>
          <p:cNvSpPr>
            <a:spLocks noGrp="1"/>
          </p:cNvSpPr>
          <p:nvPr>
            <p:ph sz="quarter" idx="4"/>
          </p:nvPr>
        </p:nvSpPr>
        <p:spPr>
          <a:xfrm>
            <a:off x="10825461" y="11058863"/>
            <a:ext cx="9090826" cy="1626592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a:xfrm>
            <a:off x="1470124" y="28060644"/>
            <a:ext cx="4811316" cy="1611875"/>
          </a:xfrm>
          <a:prstGeom prst="rect">
            <a:avLst/>
          </a:prstGeom>
        </p:spPr>
        <p:txBody>
          <a:bodyPr/>
          <a:lstStyle/>
          <a:p>
            <a:fld id="{6EAF600E-2338-4FEF-8780-5844D2026000}" type="datetimeFigureOut">
              <a:rPr lang="en-US" smtClean="0"/>
              <a:t>6/5/2021</a:t>
            </a:fld>
            <a:endParaRPr lang="en-US"/>
          </a:p>
        </p:txBody>
      </p:sp>
      <p:sp>
        <p:nvSpPr>
          <p:cNvPr id="8" name="Footer Placeholder 7"/>
          <p:cNvSpPr>
            <a:spLocks noGrp="1"/>
          </p:cNvSpPr>
          <p:nvPr>
            <p:ph type="ftr" sz="quarter" idx="11"/>
          </p:nvPr>
        </p:nvSpPr>
        <p:spPr>
          <a:xfrm>
            <a:off x="7083326" y="28060644"/>
            <a:ext cx="7216973" cy="1611875"/>
          </a:xfrm>
          <a:prstGeom prst="rect">
            <a:avLst/>
          </a:prstGeom>
        </p:spPr>
        <p:txBody>
          <a:bodyPr/>
          <a:lstStyle/>
          <a:p>
            <a:endParaRPr lang="en-US"/>
          </a:p>
        </p:txBody>
      </p:sp>
      <p:sp>
        <p:nvSpPr>
          <p:cNvPr id="9" name="Slide Number Placeholder 8"/>
          <p:cNvSpPr>
            <a:spLocks noGrp="1"/>
          </p:cNvSpPr>
          <p:nvPr>
            <p:ph type="sldNum" sz="quarter" idx="12"/>
          </p:nvPr>
        </p:nvSpPr>
        <p:spPr>
          <a:xfrm>
            <a:off x="15102185" y="28060644"/>
            <a:ext cx="4811316" cy="1611875"/>
          </a:xfrm>
          <a:prstGeom prst="rect">
            <a:avLst/>
          </a:prstGeom>
        </p:spPr>
        <p:txBody>
          <a:bodyPr/>
          <a:lstStyle/>
          <a:p>
            <a:fld id="{BF6B0603-FE32-4F99-9521-B573557DA0B4}" type="slidenum">
              <a:rPr lang="en-US" smtClean="0"/>
              <a:t>‹#›</a:t>
            </a:fld>
            <a:endParaRPr lang="en-US"/>
          </a:p>
        </p:txBody>
      </p:sp>
    </p:spTree>
    <p:extLst>
      <p:ext uri="{BB962C8B-B14F-4D97-AF65-F5344CB8AC3E}">
        <p14:creationId xmlns:p14="http://schemas.microsoft.com/office/powerpoint/2010/main" val="2892686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470124" y="1611882"/>
            <a:ext cx="18443377" cy="5851808"/>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1470124" y="28060644"/>
            <a:ext cx="4811316" cy="1611875"/>
          </a:xfrm>
          <a:prstGeom prst="rect">
            <a:avLst/>
          </a:prstGeom>
        </p:spPr>
        <p:txBody>
          <a:bodyPr/>
          <a:lstStyle/>
          <a:p>
            <a:fld id="{6EAF600E-2338-4FEF-8780-5844D2026000}" type="datetimeFigureOut">
              <a:rPr lang="en-US" smtClean="0"/>
              <a:t>6/5/2021</a:t>
            </a:fld>
            <a:endParaRPr lang="en-US"/>
          </a:p>
        </p:txBody>
      </p:sp>
      <p:sp>
        <p:nvSpPr>
          <p:cNvPr id="4" name="Footer Placeholder 3"/>
          <p:cNvSpPr>
            <a:spLocks noGrp="1"/>
          </p:cNvSpPr>
          <p:nvPr>
            <p:ph type="ftr" sz="quarter" idx="11"/>
          </p:nvPr>
        </p:nvSpPr>
        <p:spPr>
          <a:xfrm>
            <a:off x="7083326" y="28060644"/>
            <a:ext cx="7216973" cy="1611875"/>
          </a:xfrm>
          <a:prstGeom prst="rect">
            <a:avLst/>
          </a:prstGeom>
        </p:spPr>
        <p:txBody>
          <a:bodyPr/>
          <a:lstStyle/>
          <a:p>
            <a:endParaRPr lang="en-US"/>
          </a:p>
        </p:txBody>
      </p:sp>
      <p:sp>
        <p:nvSpPr>
          <p:cNvPr id="5" name="Slide Number Placeholder 4"/>
          <p:cNvSpPr>
            <a:spLocks noGrp="1"/>
          </p:cNvSpPr>
          <p:nvPr>
            <p:ph type="sldNum" sz="quarter" idx="12"/>
          </p:nvPr>
        </p:nvSpPr>
        <p:spPr>
          <a:xfrm>
            <a:off x="15102185" y="28060644"/>
            <a:ext cx="4811316" cy="1611875"/>
          </a:xfrm>
          <a:prstGeom prst="rect">
            <a:avLst/>
          </a:prstGeom>
        </p:spPr>
        <p:txBody>
          <a:bodyPr/>
          <a:lstStyle/>
          <a:p>
            <a:fld id="{BF6B0603-FE32-4F99-9521-B573557DA0B4}" type="slidenum">
              <a:rPr lang="en-US" smtClean="0"/>
              <a:t>‹#›</a:t>
            </a:fld>
            <a:endParaRPr lang="en-US"/>
          </a:p>
        </p:txBody>
      </p:sp>
    </p:spTree>
    <p:extLst>
      <p:ext uri="{BB962C8B-B14F-4D97-AF65-F5344CB8AC3E}">
        <p14:creationId xmlns:p14="http://schemas.microsoft.com/office/powerpoint/2010/main" val="2472069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470124" y="28060644"/>
            <a:ext cx="4811316" cy="1611875"/>
          </a:xfrm>
          <a:prstGeom prst="rect">
            <a:avLst/>
          </a:prstGeom>
        </p:spPr>
        <p:txBody>
          <a:bodyPr/>
          <a:lstStyle/>
          <a:p>
            <a:fld id="{6EAF600E-2338-4FEF-8780-5844D2026000}" type="datetimeFigureOut">
              <a:rPr lang="en-US" smtClean="0"/>
              <a:t>6/5/2021</a:t>
            </a:fld>
            <a:endParaRPr lang="en-US"/>
          </a:p>
        </p:txBody>
      </p:sp>
      <p:sp>
        <p:nvSpPr>
          <p:cNvPr id="3" name="Footer Placeholder 2"/>
          <p:cNvSpPr>
            <a:spLocks noGrp="1"/>
          </p:cNvSpPr>
          <p:nvPr>
            <p:ph type="ftr" sz="quarter" idx="11"/>
          </p:nvPr>
        </p:nvSpPr>
        <p:spPr>
          <a:xfrm>
            <a:off x="7083326" y="28060644"/>
            <a:ext cx="7216973" cy="1611875"/>
          </a:xfrm>
          <a:prstGeom prst="rect">
            <a:avLst/>
          </a:prstGeom>
        </p:spPr>
        <p:txBody>
          <a:bodyPr/>
          <a:lstStyle/>
          <a:p>
            <a:endParaRPr lang="en-US"/>
          </a:p>
        </p:txBody>
      </p:sp>
      <p:sp>
        <p:nvSpPr>
          <p:cNvPr id="4" name="Slide Number Placeholder 3"/>
          <p:cNvSpPr>
            <a:spLocks noGrp="1"/>
          </p:cNvSpPr>
          <p:nvPr>
            <p:ph type="sldNum" sz="quarter" idx="12"/>
          </p:nvPr>
        </p:nvSpPr>
        <p:spPr>
          <a:xfrm>
            <a:off x="15102185" y="28060644"/>
            <a:ext cx="4811316" cy="1611875"/>
          </a:xfrm>
          <a:prstGeom prst="rect">
            <a:avLst/>
          </a:prstGeom>
        </p:spPr>
        <p:txBody>
          <a:bodyPr/>
          <a:lstStyle/>
          <a:p>
            <a:fld id="{BF6B0603-FE32-4F99-9521-B573557DA0B4}" type="slidenum">
              <a:rPr lang="en-US" smtClean="0"/>
              <a:t>‹#›</a:t>
            </a:fld>
            <a:endParaRPr lang="en-US"/>
          </a:p>
        </p:txBody>
      </p:sp>
    </p:spTree>
    <p:extLst>
      <p:ext uri="{BB962C8B-B14F-4D97-AF65-F5344CB8AC3E}">
        <p14:creationId xmlns:p14="http://schemas.microsoft.com/office/powerpoint/2010/main" val="1464146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a:prstGeom prst="rect">
            <a:avLst/>
          </a:prstGeom>
        </p:spPr>
        <p:txBody>
          <a:bodyPr anchor="b"/>
          <a:lstStyle>
            <a:lvl1pPr>
              <a:defRPr sz="7483"/>
            </a:lvl1pPr>
          </a:lstStyle>
          <a:p>
            <a:r>
              <a:rPr lang="zh-CN" altLang="en-US"/>
              <a:t>单击此处编辑母版标题样式</a:t>
            </a:r>
            <a:endParaRPr lang="en-US" dirty="0"/>
          </a:p>
        </p:txBody>
      </p:sp>
      <p:sp>
        <p:nvSpPr>
          <p:cNvPr id="3" name="Content Placeholder 2"/>
          <p:cNvSpPr>
            <a:spLocks noGrp="1"/>
          </p:cNvSpPr>
          <p:nvPr>
            <p:ph idx="1"/>
          </p:nvPr>
        </p:nvSpPr>
        <p:spPr>
          <a:xfrm>
            <a:off x="9090826" y="4359077"/>
            <a:ext cx="10825460" cy="21515024"/>
          </a:xfrm>
          <a:prstGeom prst="rect">
            <a:avLst/>
          </a:prstGeom>
        </p:spPr>
        <p:txBody>
          <a:bodyPr/>
          <a:lstStyle>
            <a:lvl1pPr>
              <a:defRPr sz="7483"/>
            </a:lvl1pPr>
            <a:lvl2pPr>
              <a:defRPr sz="6548"/>
            </a:lvl2pPr>
            <a:lvl3pPr>
              <a:defRPr sz="5612"/>
            </a:lvl3pPr>
            <a:lvl4pPr>
              <a:defRPr sz="4677"/>
            </a:lvl4pPr>
            <a:lvl5pPr>
              <a:defRPr sz="4677"/>
            </a:lvl5pPr>
            <a:lvl6pPr>
              <a:defRPr sz="4677"/>
            </a:lvl6pPr>
            <a:lvl7pPr>
              <a:defRPr sz="4677"/>
            </a:lvl7pPr>
            <a:lvl8pPr>
              <a:defRPr sz="4677"/>
            </a:lvl8pPr>
            <a:lvl9pPr>
              <a:defRPr sz="4677"/>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472909" y="9082564"/>
            <a:ext cx="6896776" cy="16826573"/>
          </a:xfrm>
          <a:prstGeom prst="rect">
            <a:avLst/>
          </a:prstGeo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zh-CN" altLang="en-US"/>
              <a:t>单击此处编辑母版文本样式</a:t>
            </a:r>
          </a:p>
        </p:txBody>
      </p:sp>
      <p:sp>
        <p:nvSpPr>
          <p:cNvPr id="5" name="Date Placeholder 4"/>
          <p:cNvSpPr>
            <a:spLocks noGrp="1"/>
          </p:cNvSpPr>
          <p:nvPr>
            <p:ph type="dt" sz="half" idx="10"/>
          </p:nvPr>
        </p:nvSpPr>
        <p:spPr>
          <a:xfrm>
            <a:off x="1470124" y="28060644"/>
            <a:ext cx="4811316" cy="1611875"/>
          </a:xfrm>
          <a:prstGeom prst="rect">
            <a:avLst/>
          </a:prstGeom>
        </p:spPr>
        <p:txBody>
          <a:bodyPr/>
          <a:lstStyle/>
          <a:p>
            <a:fld id="{6EAF600E-2338-4FEF-8780-5844D2026000}" type="datetimeFigureOut">
              <a:rPr lang="en-US" smtClean="0"/>
              <a:t>6/5/2021</a:t>
            </a:fld>
            <a:endParaRPr lang="en-US"/>
          </a:p>
        </p:txBody>
      </p:sp>
      <p:sp>
        <p:nvSpPr>
          <p:cNvPr id="6" name="Footer Placeholder 5"/>
          <p:cNvSpPr>
            <a:spLocks noGrp="1"/>
          </p:cNvSpPr>
          <p:nvPr>
            <p:ph type="ftr" sz="quarter" idx="11"/>
          </p:nvPr>
        </p:nvSpPr>
        <p:spPr>
          <a:xfrm>
            <a:off x="7083326" y="28060644"/>
            <a:ext cx="7216973" cy="1611875"/>
          </a:xfrm>
          <a:prstGeom prst="rect">
            <a:avLst/>
          </a:prstGeom>
        </p:spPr>
        <p:txBody>
          <a:bodyPr/>
          <a:lstStyle/>
          <a:p>
            <a:endParaRPr lang="en-US"/>
          </a:p>
        </p:txBody>
      </p:sp>
      <p:sp>
        <p:nvSpPr>
          <p:cNvPr id="7" name="Slide Number Placeholder 6"/>
          <p:cNvSpPr>
            <a:spLocks noGrp="1"/>
          </p:cNvSpPr>
          <p:nvPr>
            <p:ph type="sldNum" sz="quarter" idx="12"/>
          </p:nvPr>
        </p:nvSpPr>
        <p:spPr>
          <a:xfrm>
            <a:off x="15102185" y="28060644"/>
            <a:ext cx="4811316" cy="1611875"/>
          </a:xfrm>
          <a:prstGeom prst="rect">
            <a:avLst/>
          </a:prstGeom>
        </p:spPr>
        <p:txBody>
          <a:bodyPr/>
          <a:lstStyle/>
          <a:p>
            <a:fld id="{BF6B0603-FE32-4F99-9521-B573557DA0B4}" type="slidenum">
              <a:rPr lang="en-US" smtClean="0"/>
              <a:t>‹#›</a:t>
            </a:fld>
            <a:endParaRPr lang="en-US"/>
          </a:p>
        </p:txBody>
      </p:sp>
    </p:spTree>
    <p:extLst>
      <p:ext uri="{BB962C8B-B14F-4D97-AF65-F5344CB8AC3E}">
        <p14:creationId xmlns:p14="http://schemas.microsoft.com/office/powerpoint/2010/main" val="1662364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a:prstGeom prst="rect">
            <a:avLst/>
          </a:prstGeom>
        </p:spPr>
        <p:txBody>
          <a:bodyPr anchor="b"/>
          <a:lstStyle>
            <a:lvl1pPr>
              <a:defRPr sz="7483"/>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9090826" y="4359077"/>
            <a:ext cx="10825460" cy="21515024"/>
          </a:xfrm>
          <a:prstGeom prst="rect">
            <a:avLst/>
          </a:prstGeom>
        </p:spPr>
        <p:txBody>
          <a:bodyPr anchor="t"/>
          <a:lstStyle>
            <a:lvl1pPr marL="0" indent="0">
              <a:buNone/>
              <a:defRPr sz="7483"/>
            </a:lvl1pPr>
            <a:lvl2pPr marL="1069162" indent="0">
              <a:buNone/>
              <a:defRPr sz="6548"/>
            </a:lvl2pPr>
            <a:lvl3pPr marL="2138324" indent="0">
              <a:buNone/>
              <a:defRPr sz="5612"/>
            </a:lvl3pPr>
            <a:lvl4pPr marL="3207487" indent="0">
              <a:buNone/>
              <a:defRPr sz="4677"/>
            </a:lvl4pPr>
            <a:lvl5pPr marL="4276649" indent="0">
              <a:buNone/>
              <a:defRPr sz="4677"/>
            </a:lvl5pPr>
            <a:lvl6pPr marL="5345811" indent="0">
              <a:buNone/>
              <a:defRPr sz="4677"/>
            </a:lvl6pPr>
            <a:lvl7pPr marL="6414973" indent="0">
              <a:buNone/>
              <a:defRPr sz="4677"/>
            </a:lvl7pPr>
            <a:lvl8pPr marL="7484135" indent="0">
              <a:buNone/>
              <a:defRPr sz="4677"/>
            </a:lvl8pPr>
            <a:lvl9pPr marL="8553298" indent="0">
              <a:buNone/>
              <a:defRPr sz="4677"/>
            </a:lvl9pPr>
          </a:lstStyle>
          <a:p>
            <a:r>
              <a:rPr lang="zh-CN" altLang="en-US"/>
              <a:t>单击图标添加图片</a:t>
            </a:r>
            <a:endParaRPr lang="en-US" dirty="0"/>
          </a:p>
        </p:txBody>
      </p:sp>
      <p:sp>
        <p:nvSpPr>
          <p:cNvPr id="4" name="Text Placeholder 3"/>
          <p:cNvSpPr>
            <a:spLocks noGrp="1"/>
          </p:cNvSpPr>
          <p:nvPr>
            <p:ph type="body" sz="half" idx="2"/>
          </p:nvPr>
        </p:nvSpPr>
        <p:spPr>
          <a:xfrm>
            <a:off x="1472909" y="9082564"/>
            <a:ext cx="6896776" cy="16826573"/>
          </a:xfrm>
          <a:prstGeom prst="rect">
            <a:avLst/>
          </a:prstGeo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zh-CN" altLang="en-US"/>
              <a:t>单击此处编辑母版文本样式</a:t>
            </a:r>
          </a:p>
        </p:txBody>
      </p:sp>
      <p:sp>
        <p:nvSpPr>
          <p:cNvPr id="5" name="Date Placeholder 4"/>
          <p:cNvSpPr>
            <a:spLocks noGrp="1"/>
          </p:cNvSpPr>
          <p:nvPr>
            <p:ph type="dt" sz="half" idx="10"/>
          </p:nvPr>
        </p:nvSpPr>
        <p:spPr>
          <a:xfrm>
            <a:off x="1470124" y="28060644"/>
            <a:ext cx="4811316" cy="1611875"/>
          </a:xfrm>
          <a:prstGeom prst="rect">
            <a:avLst/>
          </a:prstGeom>
        </p:spPr>
        <p:txBody>
          <a:bodyPr/>
          <a:lstStyle/>
          <a:p>
            <a:fld id="{6EAF600E-2338-4FEF-8780-5844D2026000}" type="datetimeFigureOut">
              <a:rPr lang="en-US" smtClean="0"/>
              <a:t>6/5/2021</a:t>
            </a:fld>
            <a:endParaRPr lang="en-US"/>
          </a:p>
        </p:txBody>
      </p:sp>
      <p:sp>
        <p:nvSpPr>
          <p:cNvPr id="6" name="Footer Placeholder 5"/>
          <p:cNvSpPr>
            <a:spLocks noGrp="1"/>
          </p:cNvSpPr>
          <p:nvPr>
            <p:ph type="ftr" sz="quarter" idx="11"/>
          </p:nvPr>
        </p:nvSpPr>
        <p:spPr>
          <a:xfrm>
            <a:off x="7083326" y="28060644"/>
            <a:ext cx="7216973" cy="1611875"/>
          </a:xfrm>
          <a:prstGeom prst="rect">
            <a:avLst/>
          </a:prstGeom>
        </p:spPr>
        <p:txBody>
          <a:bodyPr/>
          <a:lstStyle/>
          <a:p>
            <a:endParaRPr lang="en-US"/>
          </a:p>
        </p:txBody>
      </p:sp>
      <p:sp>
        <p:nvSpPr>
          <p:cNvPr id="7" name="Slide Number Placeholder 6"/>
          <p:cNvSpPr>
            <a:spLocks noGrp="1"/>
          </p:cNvSpPr>
          <p:nvPr>
            <p:ph type="sldNum" sz="quarter" idx="12"/>
          </p:nvPr>
        </p:nvSpPr>
        <p:spPr>
          <a:xfrm>
            <a:off x="15102185" y="28060644"/>
            <a:ext cx="4811316" cy="1611875"/>
          </a:xfrm>
          <a:prstGeom prst="rect">
            <a:avLst/>
          </a:prstGeom>
        </p:spPr>
        <p:txBody>
          <a:bodyPr/>
          <a:lstStyle/>
          <a:p>
            <a:fld id="{BF6B0603-FE32-4F99-9521-B573557DA0B4}" type="slidenum">
              <a:rPr lang="en-US" smtClean="0"/>
              <a:t>‹#›</a:t>
            </a:fld>
            <a:endParaRPr lang="en-US"/>
          </a:p>
        </p:txBody>
      </p:sp>
    </p:spTree>
    <p:extLst>
      <p:ext uri="{BB962C8B-B14F-4D97-AF65-F5344CB8AC3E}">
        <p14:creationId xmlns:p14="http://schemas.microsoft.com/office/powerpoint/2010/main" val="189194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descr="图片包含 游戏机&#10;&#10;描述已自动生成">
            <a:extLst>
              <a:ext uri="{FF2B5EF4-FFF2-40B4-BE49-F238E27FC236}">
                <a16:creationId xmlns:a16="http://schemas.microsoft.com/office/drawing/2014/main" id="{E9971FE6-A4E3-4D5B-84B4-1356A18A1A7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85959" y="272966"/>
            <a:ext cx="2286117" cy="2282942"/>
          </a:xfrm>
          <a:prstGeom prst="rect">
            <a:avLst/>
          </a:prstGeom>
        </p:spPr>
      </p:pic>
      <p:pic>
        <p:nvPicPr>
          <p:cNvPr id="12" name="图片 11">
            <a:extLst>
              <a:ext uri="{FF2B5EF4-FFF2-40B4-BE49-F238E27FC236}">
                <a16:creationId xmlns:a16="http://schemas.microsoft.com/office/drawing/2014/main" id="{FD85AF0E-FBB2-4082-AA6D-EC019A5A44A6}"/>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2878750"/>
            <a:ext cx="21383625" cy="163426"/>
          </a:xfrm>
          <a:prstGeom prst="rect">
            <a:avLst/>
          </a:prstGeom>
        </p:spPr>
      </p:pic>
      <p:pic>
        <p:nvPicPr>
          <p:cNvPr id="14" name="图片 13">
            <a:extLst>
              <a:ext uri="{FF2B5EF4-FFF2-40B4-BE49-F238E27FC236}">
                <a16:creationId xmlns:a16="http://schemas.microsoft.com/office/drawing/2014/main" id="{4F8EEFF0-62CC-4536-B8B4-67EE340AFB11}"/>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2680066"/>
            <a:ext cx="21383625" cy="163426"/>
          </a:xfrm>
          <a:prstGeom prst="rect">
            <a:avLst/>
          </a:prstGeom>
        </p:spPr>
      </p:pic>
      <p:pic>
        <p:nvPicPr>
          <p:cNvPr id="16" name="图片 15">
            <a:extLst>
              <a:ext uri="{FF2B5EF4-FFF2-40B4-BE49-F238E27FC236}">
                <a16:creationId xmlns:a16="http://schemas.microsoft.com/office/drawing/2014/main" id="{4D6D9675-1C92-448C-9963-857FA0F6403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 y="28962393"/>
            <a:ext cx="21383625" cy="163426"/>
          </a:xfrm>
          <a:prstGeom prst="rect">
            <a:avLst/>
          </a:prstGeom>
        </p:spPr>
      </p:pic>
      <p:pic>
        <p:nvPicPr>
          <p:cNvPr id="18" name="图片 17">
            <a:extLst>
              <a:ext uri="{FF2B5EF4-FFF2-40B4-BE49-F238E27FC236}">
                <a16:creationId xmlns:a16="http://schemas.microsoft.com/office/drawing/2014/main" id="{649A5549-17E6-4301-A7A1-FD295D986A7F}"/>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202111" y="29514852"/>
            <a:ext cx="12979400" cy="444500"/>
          </a:xfrm>
          <a:prstGeom prst="rect">
            <a:avLst/>
          </a:prstGeom>
        </p:spPr>
      </p:pic>
      <p:pic>
        <p:nvPicPr>
          <p:cNvPr id="3" name="图片 2" descr="图片包含 游戏机, 食物&#10;&#10;描述已自动生成">
            <a:extLst>
              <a:ext uri="{FF2B5EF4-FFF2-40B4-BE49-F238E27FC236}">
                <a16:creationId xmlns:a16="http://schemas.microsoft.com/office/drawing/2014/main" id="{0EA94860-9F5E-46C9-B9FA-918632C7532F}"/>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3256969" y="383344"/>
            <a:ext cx="8249231" cy="1907689"/>
          </a:xfrm>
          <a:prstGeom prst="rect">
            <a:avLst/>
          </a:prstGeom>
        </p:spPr>
      </p:pic>
      <p:sp>
        <p:nvSpPr>
          <p:cNvPr id="11" name="文本框 10">
            <a:extLst>
              <a:ext uri="{FF2B5EF4-FFF2-40B4-BE49-F238E27FC236}">
                <a16:creationId xmlns:a16="http://schemas.microsoft.com/office/drawing/2014/main" id="{438FC0F7-F4D9-475A-89C3-01DB65A6C0F2}"/>
              </a:ext>
            </a:extLst>
          </p:cNvPr>
          <p:cNvSpPr txBox="1"/>
          <p:nvPr userDrawn="1"/>
        </p:nvSpPr>
        <p:spPr>
          <a:xfrm>
            <a:off x="11924432" y="921689"/>
            <a:ext cx="9106768" cy="830997"/>
          </a:xfrm>
          <a:prstGeom prst="rect">
            <a:avLst/>
          </a:prstGeom>
          <a:noFill/>
        </p:spPr>
        <p:txBody>
          <a:bodyPr wrap="square" rtlCol="0">
            <a:spAutoFit/>
          </a:bodyPr>
          <a:lstStyle/>
          <a:p>
            <a:r>
              <a:rPr lang="en-US" sz="4800" b="1" dirty="0">
                <a:latin typeface="Times New Roman" panose="02020603050405020304" pitchFamily="18" charset="0"/>
                <a:cs typeface="Times New Roman" panose="02020603050405020304" pitchFamily="18" charset="0"/>
              </a:rPr>
              <a:t>D</a:t>
            </a:r>
            <a:r>
              <a:rPr lang="en-US" altLang="zh-CN" sz="4800" b="1" dirty="0">
                <a:latin typeface="Times New Roman" panose="02020603050405020304" pitchFamily="18" charset="0"/>
                <a:cs typeface="Times New Roman" panose="02020603050405020304" pitchFamily="18" charset="0"/>
              </a:rPr>
              <a:t>esign</a:t>
            </a:r>
            <a:r>
              <a:rPr lang="en-US" altLang="zh-CN" sz="4800" b="1" baseline="0" dirty="0">
                <a:latin typeface="Times New Roman" panose="02020603050405020304" pitchFamily="18" charset="0"/>
                <a:cs typeface="Times New Roman" panose="02020603050405020304" pitchFamily="18" charset="0"/>
              </a:rPr>
              <a:t> and Manufacturing Ⅰ </a:t>
            </a:r>
            <a:r>
              <a:rPr lang="en-US" sz="4800" b="1" baseline="0" dirty="0">
                <a:latin typeface="Times New Roman" panose="02020603050405020304" pitchFamily="18" charset="0"/>
                <a:cs typeface="Times New Roman" panose="02020603050405020304" pitchFamily="18" charset="0"/>
              </a:rPr>
              <a:t>E</a:t>
            </a:r>
            <a:r>
              <a:rPr lang="en-US" altLang="zh-CN" sz="4800" b="1" baseline="0" dirty="0">
                <a:latin typeface="Times New Roman" panose="02020603050405020304" pitchFamily="18" charset="0"/>
                <a:cs typeface="Times New Roman" panose="02020603050405020304" pitchFamily="18" charset="0"/>
              </a:rPr>
              <a:t>xpo</a:t>
            </a:r>
            <a:endParaRPr lang="en-US"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86200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138324" rtl="0" eaLnBrk="1" latinLnBrk="0" hangingPunct="1">
        <a:lnSpc>
          <a:spcPct val="90000"/>
        </a:lnSpc>
        <a:spcBef>
          <a:spcPct val="0"/>
        </a:spcBef>
        <a:buNone/>
        <a:defRPr sz="10289" kern="1200">
          <a:solidFill>
            <a:schemeClr val="tx1"/>
          </a:solidFill>
          <a:latin typeface="+mj-lt"/>
          <a:ea typeface="+mj-ea"/>
          <a:cs typeface="+mj-cs"/>
        </a:defRPr>
      </a:lvl1pPr>
    </p:titleStyle>
    <p:body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p:bodyStyle>
    <p:otherStyle>
      <a:defPPr>
        <a:defRPr lang="en-US"/>
      </a:defPPr>
      <a:lvl1pPr marL="0" algn="l" defTabSz="2138324" rtl="0" eaLnBrk="1" latinLnBrk="0" hangingPunct="1">
        <a:defRPr sz="4209" kern="1200">
          <a:solidFill>
            <a:schemeClr val="tx1"/>
          </a:solidFill>
          <a:latin typeface="+mn-lt"/>
          <a:ea typeface="+mn-ea"/>
          <a:cs typeface="+mn-cs"/>
        </a:defRPr>
      </a:lvl1pPr>
      <a:lvl2pPr marL="1069162" algn="l" defTabSz="2138324" rtl="0" eaLnBrk="1" latinLnBrk="0" hangingPunct="1">
        <a:defRPr sz="4209" kern="1200">
          <a:solidFill>
            <a:schemeClr val="tx1"/>
          </a:solidFill>
          <a:latin typeface="+mn-lt"/>
          <a:ea typeface="+mn-ea"/>
          <a:cs typeface="+mn-cs"/>
        </a:defRPr>
      </a:lvl2pPr>
      <a:lvl3pPr marL="2138324" algn="l" defTabSz="2138324" rtl="0" eaLnBrk="1" latinLnBrk="0" hangingPunct="1">
        <a:defRPr sz="4209" kern="1200">
          <a:solidFill>
            <a:schemeClr val="tx1"/>
          </a:solidFill>
          <a:latin typeface="+mn-lt"/>
          <a:ea typeface="+mn-ea"/>
          <a:cs typeface="+mn-cs"/>
        </a:defRPr>
      </a:lvl3pPr>
      <a:lvl4pPr marL="3207487" algn="l" defTabSz="2138324" rtl="0" eaLnBrk="1" latinLnBrk="0" hangingPunct="1">
        <a:defRPr sz="4209" kern="1200">
          <a:solidFill>
            <a:schemeClr val="tx1"/>
          </a:solidFill>
          <a:latin typeface="+mn-lt"/>
          <a:ea typeface="+mn-ea"/>
          <a:cs typeface="+mn-cs"/>
        </a:defRPr>
      </a:lvl4pPr>
      <a:lvl5pPr marL="4276649" algn="l" defTabSz="2138324" rtl="0" eaLnBrk="1" latinLnBrk="0" hangingPunct="1">
        <a:defRPr sz="4209" kern="1200">
          <a:solidFill>
            <a:schemeClr val="tx1"/>
          </a:solidFill>
          <a:latin typeface="+mn-lt"/>
          <a:ea typeface="+mn-ea"/>
          <a:cs typeface="+mn-cs"/>
        </a:defRPr>
      </a:lvl5pPr>
      <a:lvl6pPr marL="5345811" algn="l" defTabSz="2138324" rtl="0" eaLnBrk="1" latinLnBrk="0" hangingPunct="1">
        <a:defRPr sz="4209" kern="1200">
          <a:solidFill>
            <a:schemeClr val="tx1"/>
          </a:solidFill>
          <a:latin typeface="+mn-lt"/>
          <a:ea typeface="+mn-ea"/>
          <a:cs typeface="+mn-cs"/>
        </a:defRPr>
      </a:lvl6pPr>
      <a:lvl7pPr marL="6414973" algn="l" defTabSz="2138324" rtl="0" eaLnBrk="1" latinLnBrk="0" hangingPunct="1">
        <a:defRPr sz="4209" kern="1200">
          <a:solidFill>
            <a:schemeClr val="tx1"/>
          </a:solidFill>
          <a:latin typeface="+mn-lt"/>
          <a:ea typeface="+mn-ea"/>
          <a:cs typeface="+mn-cs"/>
        </a:defRPr>
      </a:lvl7pPr>
      <a:lvl8pPr marL="7484135" algn="l" defTabSz="2138324" rtl="0" eaLnBrk="1" latinLnBrk="0" hangingPunct="1">
        <a:defRPr sz="4209" kern="1200">
          <a:solidFill>
            <a:schemeClr val="tx1"/>
          </a:solidFill>
          <a:latin typeface="+mn-lt"/>
          <a:ea typeface="+mn-ea"/>
          <a:cs typeface="+mn-cs"/>
        </a:defRPr>
      </a:lvl8pPr>
      <a:lvl9pPr marL="8553298" algn="l" defTabSz="2138324" rtl="0" eaLnBrk="1" latinLnBrk="0" hangingPunct="1">
        <a:defRPr sz="42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gif"/><Relationship Id="rId26" Type="http://schemas.openxmlformats.org/officeDocument/2006/relationships/image" Target="../media/image26.png"/><Relationship Id="rId3" Type="http://schemas.openxmlformats.org/officeDocument/2006/relationships/tags" Target="../tags/tag3.xml"/><Relationship Id="rId21" Type="http://schemas.openxmlformats.org/officeDocument/2006/relationships/image" Target="../media/image21.gif"/><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tags" Target="../tags/tag2.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tags" Target="../tags/tag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slideLayout" Target="../slideLayouts/slideLayout1.xml"/><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jpeg"/><Relationship Id="rId10" Type="http://schemas.openxmlformats.org/officeDocument/2006/relationships/image" Target="../media/image10.png"/><Relationship Id="rId19" Type="http://schemas.openxmlformats.org/officeDocument/2006/relationships/image" Target="../media/image19.gif"/><Relationship Id="rId4" Type="http://schemas.openxmlformats.org/officeDocument/2006/relationships/tags" Target="../tags/tag4.xml"/><Relationship Id="rId9" Type="http://schemas.openxmlformats.org/officeDocument/2006/relationships/image" Target="../media/image9.png"/><Relationship Id="rId14" Type="http://schemas.openxmlformats.org/officeDocument/2006/relationships/image" Target="../media/image14.jpeg"/><Relationship Id="rId22" Type="http://schemas.openxmlformats.org/officeDocument/2006/relationships/image" Target="../media/image22.gif"/><Relationship Id="rId27"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4D72C91-CA15-47CB-A5CE-DD3DA96A13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371" y="26143345"/>
            <a:ext cx="6201618" cy="2716037"/>
          </a:xfrm>
          <a:prstGeom prst="rect">
            <a:avLst/>
          </a:prstGeom>
        </p:spPr>
      </p:pic>
      <p:pic>
        <p:nvPicPr>
          <p:cNvPr id="25" name="图片 24">
            <a:extLst>
              <a:ext uri="{FF2B5EF4-FFF2-40B4-BE49-F238E27FC236}">
                <a16:creationId xmlns:a16="http://schemas.microsoft.com/office/drawing/2014/main" id="{109FC116-039F-4BFE-BB4B-2EC37FF781D0}"/>
              </a:ext>
            </a:extLst>
          </p:cNvPr>
          <p:cNvPicPr>
            <a:picLocks noChangeAspect="1"/>
          </p:cNvPicPr>
          <p:nvPr/>
        </p:nvPicPr>
        <p:blipFill>
          <a:blip r:embed="rId7"/>
          <a:stretch>
            <a:fillRect/>
          </a:stretch>
        </p:blipFill>
        <p:spPr>
          <a:xfrm>
            <a:off x="443834" y="14813501"/>
            <a:ext cx="3093239" cy="1868504"/>
          </a:xfrm>
          <a:prstGeom prst="rect">
            <a:avLst/>
          </a:prstGeom>
        </p:spPr>
      </p:pic>
      <p:pic>
        <p:nvPicPr>
          <p:cNvPr id="29" name="图片 28">
            <a:extLst>
              <a:ext uri="{FF2B5EF4-FFF2-40B4-BE49-F238E27FC236}">
                <a16:creationId xmlns:a16="http://schemas.microsoft.com/office/drawing/2014/main" id="{246CC97B-15F3-4570-BA06-4939AE3835E2}"/>
              </a:ext>
            </a:extLst>
          </p:cNvPr>
          <p:cNvPicPr>
            <a:picLocks noChangeAspect="1"/>
          </p:cNvPicPr>
          <p:nvPr/>
        </p:nvPicPr>
        <p:blipFill>
          <a:blip r:embed="rId8"/>
          <a:stretch>
            <a:fillRect/>
          </a:stretch>
        </p:blipFill>
        <p:spPr>
          <a:xfrm>
            <a:off x="3285424" y="14065917"/>
            <a:ext cx="2459618" cy="2577117"/>
          </a:xfrm>
          <a:prstGeom prst="rect">
            <a:avLst/>
          </a:prstGeom>
        </p:spPr>
      </p:pic>
      <p:sp>
        <p:nvSpPr>
          <p:cNvPr id="24" name="文本框 23">
            <a:extLst>
              <a:ext uri="{FF2B5EF4-FFF2-40B4-BE49-F238E27FC236}">
                <a16:creationId xmlns:a16="http://schemas.microsoft.com/office/drawing/2014/main" id="{66E1856F-725D-4F3D-AC0F-57BACD725115}"/>
              </a:ext>
            </a:extLst>
          </p:cNvPr>
          <p:cNvSpPr txBox="1"/>
          <p:nvPr/>
        </p:nvSpPr>
        <p:spPr>
          <a:xfrm>
            <a:off x="318488" y="8306081"/>
            <a:ext cx="6767806" cy="6740307"/>
          </a:xfrm>
          <a:prstGeom prst="rect">
            <a:avLst/>
          </a:prstGeom>
          <a:noFill/>
        </p:spPr>
        <p:txBody>
          <a:bodyPr wrap="square" rtlCol="0">
            <a:spAutoFit/>
          </a:bodyPr>
          <a:lstStyle/>
          <a:p>
            <a:pPr algn="just"/>
            <a:r>
              <a:rPr lang="en-US" sz="3600" dirty="0"/>
              <a:t>People in modern society pay more attention to sports activities, such as table tennis, squash and tennis. The core capability of this project is also widely used in many fields. And ball serving robot whose service machine is rubber wheel friction is similar to ours.</a:t>
            </a:r>
            <a:r>
              <a:rPr lang="en-US" altLang="zh-CN" sz="3600" dirty="0"/>
              <a:t> </a:t>
            </a:r>
            <a:r>
              <a:rPr lang="en-US" altLang="zh-CN" sz="2400" dirty="0"/>
              <a:t>[1]</a:t>
            </a:r>
            <a:r>
              <a:rPr lang="en-US" sz="2400" dirty="0"/>
              <a:t> </a:t>
            </a:r>
            <a:r>
              <a:rPr lang="en-US" sz="3600" dirty="0"/>
              <a:t>But we decided to design a more powerful robot that move quickly in any position and adapt to many types of ball launches.</a:t>
            </a:r>
          </a:p>
        </p:txBody>
      </p:sp>
      <p:sp>
        <p:nvSpPr>
          <p:cNvPr id="11" name="矩形 10">
            <a:extLst>
              <a:ext uri="{FF2B5EF4-FFF2-40B4-BE49-F238E27FC236}">
                <a16:creationId xmlns:a16="http://schemas.microsoft.com/office/drawing/2014/main" id="{FE0659C0-B9B9-4588-BFA6-87422A39EA64}"/>
              </a:ext>
            </a:extLst>
          </p:cNvPr>
          <p:cNvSpPr/>
          <p:nvPr/>
        </p:nvSpPr>
        <p:spPr>
          <a:xfrm>
            <a:off x="290512" y="3189374"/>
            <a:ext cx="20802600" cy="39353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a:extLst>
              <a:ext uri="{FF2B5EF4-FFF2-40B4-BE49-F238E27FC236}">
                <a16:creationId xmlns:a16="http://schemas.microsoft.com/office/drawing/2014/main" id="{8F4A62D6-E023-4781-AE0D-53BE36BAFF74}"/>
              </a:ext>
            </a:extLst>
          </p:cNvPr>
          <p:cNvSpPr/>
          <p:nvPr/>
        </p:nvSpPr>
        <p:spPr>
          <a:xfrm>
            <a:off x="290512" y="7439294"/>
            <a:ext cx="6795784" cy="213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矩形 14">
            <a:extLst>
              <a:ext uri="{FF2B5EF4-FFF2-40B4-BE49-F238E27FC236}">
                <a16:creationId xmlns:a16="http://schemas.microsoft.com/office/drawing/2014/main" id="{D8A875AD-7426-4D91-A32E-5EE1998A6DDA}"/>
              </a:ext>
            </a:extLst>
          </p:cNvPr>
          <p:cNvSpPr/>
          <p:nvPr/>
        </p:nvSpPr>
        <p:spPr>
          <a:xfrm>
            <a:off x="7451812" y="7439294"/>
            <a:ext cx="6845518" cy="213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矩形 15">
            <a:extLst>
              <a:ext uri="{FF2B5EF4-FFF2-40B4-BE49-F238E27FC236}">
                <a16:creationId xmlns:a16="http://schemas.microsoft.com/office/drawing/2014/main" id="{B4A3CCE2-057E-410E-B692-96C840D733EB}"/>
              </a:ext>
            </a:extLst>
          </p:cNvPr>
          <p:cNvSpPr/>
          <p:nvPr/>
        </p:nvSpPr>
        <p:spPr>
          <a:xfrm>
            <a:off x="14613112" y="7439294"/>
            <a:ext cx="6480000" cy="213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文本框 16">
            <a:extLst>
              <a:ext uri="{FF2B5EF4-FFF2-40B4-BE49-F238E27FC236}">
                <a16:creationId xmlns:a16="http://schemas.microsoft.com/office/drawing/2014/main" id="{E5EFA2E2-2BCD-4D72-86A9-3EA47F0F30BB}"/>
              </a:ext>
            </a:extLst>
          </p:cNvPr>
          <p:cNvSpPr txBox="1"/>
          <p:nvPr/>
        </p:nvSpPr>
        <p:spPr>
          <a:xfrm>
            <a:off x="3595706" y="3579916"/>
            <a:ext cx="17481013" cy="3354765"/>
          </a:xfrm>
          <a:prstGeom prst="rect">
            <a:avLst/>
          </a:prstGeom>
          <a:noFill/>
        </p:spPr>
        <p:txBody>
          <a:bodyPr wrap="square" rtlCol="0">
            <a:spAutoFit/>
          </a:bodyPr>
          <a:lstStyle/>
          <a:p>
            <a:pPr algn="ctr"/>
            <a:r>
              <a:rPr lang="en-US" sz="8000" b="1" dirty="0"/>
              <a:t> </a:t>
            </a:r>
            <a:r>
              <a:rPr lang="en-US" sz="8000" b="1" dirty="0">
                <a:latin typeface="Times New Roman" panose="02020603050405020304" pitchFamily="18" charset="0"/>
                <a:cs typeface="Times New Roman" panose="02020603050405020304" pitchFamily="18" charset="0"/>
              </a:rPr>
              <a:t>Remotely</a:t>
            </a:r>
            <a:r>
              <a:rPr lang="en-US" altLang="zh-CN" sz="8000" b="1" dirty="0">
                <a:latin typeface="Times New Roman" panose="02020603050405020304" pitchFamily="18" charset="0"/>
                <a:cs typeface="Times New Roman" panose="02020603050405020304" pitchFamily="18" charset="0"/>
              </a:rPr>
              <a:t> Controlled Metal Trebuchet</a:t>
            </a:r>
            <a:endParaRPr lang="en-US" sz="8000" b="1" dirty="0">
              <a:latin typeface="Times New Roman" panose="02020603050405020304" pitchFamily="18" charset="0"/>
              <a:cs typeface="Times New Roman" panose="02020603050405020304" pitchFamily="18" charset="0"/>
            </a:endParaRPr>
          </a:p>
          <a:p>
            <a:pPr algn="ctr"/>
            <a:r>
              <a:rPr lang="en-US" altLang="zh-CN" sz="4400" dirty="0">
                <a:latin typeface="Times New Roman" panose="02020603050405020304" pitchFamily="18" charset="0"/>
                <a:cs typeface="Times New Roman" panose="02020603050405020304" pitchFamily="18" charset="0"/>
              </a:rPr>
              <a:t>Team Member: </a:t>
            </a:r>
          </a:p>
          <a:p>
            <a:pPr algn="ctr"/>
            <a:r>
              <a:rPr lang="en-US" altLang="zh-CN" sz="4400" dirty="0">
                <a:latin typeface="Times New Roman" panose="02020603050405020304" pitchFamily="18" charset="0"/>
                <a:cs typeface="Times New Roman" panose="02020603050405020304" pitchFamily="18" charset="0"/>
              </a:rPr>
              <a:t>Wei Yan, </a:t>
            </a:r>
            <a:r>
              <a:rPr lang="en-US" altLang="zh-CN" sz="4400" dirty="0" err="1">
                <a:latin typeface="Times New Roman" panose="02020603050405020304" pitchFamily="18" charset="0"/>
                <a:cs typeface="Times New Roman" panose="02020603050405020304" pitchFamily="18" charset="0"/>
              </a:rPr>
              <a:t>Jingwen</a:t>
            </a:r>
            <a:r>
              <a:rPr lang="en-US" altLang="zh-CN" sz="4400" dirty="0">
                <a:latin typeface="Times New Roman" panose="02020603050405020304" pitchFamily="18" charset="0"/>
                <a:cs typeface="Times New Roman" panose="02020603050405020304" pitchFamily="18" charset="0"/>
              </a:rPr>
              <a:t> Deng, </a:t>
            </a:r>
            <a:r>
              <a:rPr lang="en-US" altLang="zh-CN" sz="4400" dirty="0" err="1">
                <a:latin typeface="Times New Roman" panose="02020603050405020304" pitchFamily="18" charset="0"/>
                <a:cs typeface="Times New Roman" panose="02020603050405020304" pitchFamily="18" charset="0"/>
              </a:rPr>
              <a:t>Minghui</a:t>
            </a:r>
            <a:r>
              <a:rPr lang="en-US" altLang="zh-CN" sz="4400" dirty="0">
                <a:latin typeface="Times New Roman" panose="02020603050405020304" pitchFamily="18" charset="0"/>
                <a:cs typeface="Times New Roman" panose="02020603050405020304" pitchFamily="18" charset="0"/>
              </a:rPr>
              <a:t> Yin, </a:t>
            </a:r>
            <a:r>
              <a:rPr lang="en-US" altLang="zh-CN" sz="4400" dirty="0" err="1">
                <a:latin typeface="Times New Roman" panose="02020603050405020304" pitchFamily="18" charset="0"/>
                <a:cs typeface="Times New Roman" panose="02020603050405020304" pitchFamily="18" charset="0"/>
              </a:rPr>
              <a:t>Junjie</a:t>
            </a:r>
            <a:r>
              <a:rPr lang="en-US" altLang="zh-CN" sz="4400" dirty="0">
                <a:latin typeface="Times New Roman" panose="02020603050405020304" pitchFamily="18" charset="0"/>
                <a:cs typeface="Times New Roman" panose="02020603050405020304" pitchFamily="18" charset="0"/>
              </a:rPr>
              <a:t> Li, Yuchen Song</a:t>
            </a:r>
          </a:p>
          <a:p>
            <a:pPr algn="ctr"/>
            <a:r>
              <a:rPr lang="en-US" altLang="zh-CN" sz="4400" dirty="0">
                <a:latin typeface="Times New Roman" panose="02020603050405020304" pitchFamily="18" charset="0"/>
                <a:cs typeface="Times New Roman" panose="02020603050405020304" pitchFamily="18" charset="0"/>
              </a:rPr>
              <a:t> Instructor: Kai Wu </a:t>
            </a:r>
            <a:r>
              <a:rPr lang="en-US" sz="4400" dirty="0">
                <a:latin typeface="Times New Roman" panose="02020603050405020304" pitchFamily="18" charset="0"/>
                <a:cs typeface="Times New Roman" panose="02020603050405020304" pitchFamily="18" charset="0"/>
              </a:rPr>
              <a:t> </a:t>
            </a:r>
          </a:p>
        </p:txBody>
      </p:sp>
      <p:sp>
        <p:nvSpPr>
          <p:cNvPr id="22" name="文本框 21">
            <a:extLst>
              <a:ext uri="{FF2B5EF4-FFF2-40B4-BE49-F238E27FC236}">
                <a16:creationId xmlns:a16="http://schemas.microsoft.com/office/drawing/2014/main" id="{132908ED-C178-4357-9750-824C58B4734F}"/>
              </a:ext>
            </a:extLst>
          </p:cNvPr>
          <p:cNvSpPr txBox="1"/>
          <p:nvPr/>
        </p:nvSpPr>
        <p:spPr>
          <a:xfrm>
            <a:off x="1844986" y="7566641"/>
            <a:ext cx="3371051" cy="830997"/>
          </a:xfrm>
          <a:prstGeom prst="rect">
            <a:avLst/>
          </a:prstGeom>
          <a:noFill/>
        </p:spPr>
        <p:txBody>
          <a:bodyPr wrap="none" rtlCol="0">
            <a:spAutoFit/>
          </a:bodyPr>
          <a:lstStyle/>
          <a:p>
            <a:r>
              <a:rPr lang="en-US" sz="4800" b="1" u="sng" dirty="0"/>
              <a:t>Introduction</a:t>
            </a:r>
          </a:p>
        </p:txBody>
      </p:sp>
      <p:sp>
        <p:nvSpPr>
          <p:cNvPr id="23" name="文本框 22">
            <a:extLst>
              <a:ext uri="{FF2B5EF4-FFF2-40B4-BE49-F238E27FC236}">
                <a16:creationId xmlns:a16="http://schemas.microsoft.com/office/drawing/2014/main" id="{E8314C3D-A650-47C5-9F43-CCE6F0525EE3}"/>
              </a:ext>
            </a:extLst>
          </p:cNvPr>
          <p:cNvSpPr txBox="1"/>
          <p:nvPr/>
        </p:nvSpPr>
        <p:spPr>
          <a:xfrm>
            <a:off x="1845748" y="16262030"/>
            <a:ext cx="3626890" cy="830997"/>
          </a:xfrm>
          <a:prstGeom prst="rect">
            <a:avLst/>
          </a:prstGeom>
          <a:noFill/>
        </p:spPr>
        <p:txBody>
          <a:bodyPr wrap="none" rtlCol="0">
            <a:spAutoFit/>
          </a:bodyPr>
          <a:lstStyle/>
          <a:p>
            <a:r>
              <a:rPr lang="en-US" sz="4800" b="1" u="sng" dirty="0"/>
              <a:t>Methodology</a:t>
            </a:r>
          </a:p>
        </p:txBody>
      </p:sp>
      <p:sp>
        <p:nvSpPr>
          <p:cNvPr id="26" name="文本框 25">
            <a:extLst>
              <a:ext uri="{FF2B5EF4-FFF2-40B4-BE49-F238E27FC236}">
                <a16:creationId xmlns:a16="http://schemas.microsoft.com/office/drawing/2014/main" id="{51047F35-13D0-4145-8514-3A0FD59EADA5}"/>
              </a:ext>
            </a:extLst>
          </p:cNvPr>
          <p:cNvSpPr txBox="1"/>
          <p:nvPr/>
        </p:nvSpPr>
        <p:spPr>
          <a:xfrm>
            <a:off x="7752257" y="7601465"/>
            <a:ext cx="5879110" cy="830997"/>
          </a:xfrm>
          <a:prstGeom prst="rect">
            <a:avLst/>
          </a:prstGeom>
          <a:noFill/>
        </p:spPr>
        <p:txBody>
          <a:bodyPr wrap="none" rtlCol="0">
            <a:spAutoFit/>
          </a:bodyPr>
          <a:lstStyle/>
          <a:p>
            <a:r>
              <a:rPr lang="en-US" altLang="zh-CN" sz="4800" b="1" u="sng" dirty="0"/>
              <a:t>Procedure and Results</a:t>
            </a:r>
            <a:endParaRPr lang="en-US" sz="4800" b="1" u="sng" dirty="0"/>
          </a:p>
        </p:txBody>
      </p:sp>
      <p:sp>
        <p:nvSpPr>
          <p:cNvPr id="27" name="文本框 26">
            <a:extLst>
              <a:ext uri="{FF2B5EF4-FFF2-40B4-BE49-F238E27FC236}">
                <a16:creationId xmlns:a16="http://schemas.microsoft.com/office/drawing/2014/main" id="{58A2D173-09BA-4DF1-91BF-502D51933A79}"/>
              </a:ext>
            </a:extLst>
          </p:cNvPr>
          <p:cNvSpPr txBox="1"/>
          <p:nvPr/>
        </p:nvSpPr>
        <p:spPr>
          <a:xfrm>
            <a:off x="7779364" y="21884128"/>
            <a:ext cx="6190413" cy="830997"/>
          </a:xfrm>
          <a:prstGeom prst="rect">
            <a:avLst/>
          </a:prstGeom>
          <a:noFill/>
        </p:spPr>
        <p:txBody>
          <a:bodyPr wrap="none" rtlCol="0">
            <a:spAutoFit/>
          </a:bodyPr>
          <a:lstStyle/>
          <a:p>
            <a:r>
              <a:rPr lang="en-US" altLang="zh-CN" sz="4800" b="1" u="sng" dirty="0"/>
              <a:t>Discussion and Analysis</a:t>
            </a:r>
            <a:endParaRPr lang="en-US" sz="4800" b="1" u="sng" dirty="0"/>
          </a:p>
        </p:txBody>
      </p:sp>
      <p:sp>
        <p:nvSpPr>
          <p:cNvPr id="30" name="文本框 29">
            <a:extLst>
              <a:ext uri="{FF2B5EF4-FFF2-40B4-BE49-F238E27FC236}">
                <a16:creationId xmlns:a16="http://schemas.microsoft.com/office/drawing/2014/main" id="{636D38AA-1845-4A7E-9CE1-14AA7C75783B}"/>
              </a:ext>
            </a:extLst>
          </p:cNvPr>
          <p:cNvSpPr txBox="1"/>
          <p:nvPr/>
        </p:nvSpPr>
        <p:spPr>
          <a:xfrm>
            <a:off x="16224229" y="20203495"/>
            <a:ext cx="3211135" cy="830997"/>
          </a:xfrm>
          <a:prstGeom prst="rect">
            <a:avLst/>
          </a:prstGeom>
          <a:noFill/>
        </p:spPr>
        <p:txBody>
          <a:bodyPr wrap="none" rtlCol="0">
            <a:spAutoFit/>
          </a:bodyPr>
          <a:lstStyle/>
          <a:p>
            <a:r>
              <a:rPr lang="en-US" altLang="zh-CN" sz="4800" b="1" u="sng" dirty="0"/>
              <a:t>Conclusions</a:t>
            </a:r>
            <a:endParaRPr lang="en-US" sz="4800" b="1" u="sng" dirty="0"/>
          </a:p>
        </p:txBody>
      </p:sp>
      <p:sp>
        <p:nvSpPr>
          <p:cNvPr id="31" name="文本框 30">
            <a:extLst>
              <a:ext uri="{FF2B5EF4-FFF2-40B4-BE49-F238E27FC236}">
                <a16:creationId xmlns:a16="http://schemas.microsoft.com/office/drawing/2014/main" id="{2FC90FF0-2FA9-40FF-8377-9993519DFB59}"/>
              </a:ext>
            </a:extLst>
          </p:cNvPr>
          <p:cNvSpPr txBox="1"/>
          <p:nvPr/>
        </p:nvSpPr>
        <p:spPr>
          <a:xfrm>
            <a:off x="15349342" y="23739217"/>
            <a:ext cx="4960910" cy="830997"/>
          </a:xfrm>
          <a:prstGeom prst="rect">
            <a:avLst/>
          </a:prstGeom>
          <a:noFill/>
        </p:spPr>
        <p:txBody>
          <a:bodyPr wrap="none" rtlCol="0">
            <a:spAutoFit/>
          </a:bodyPr>
          <a:lstStyle/>
          <a:p>
            <a:r>
              <a:rPr lang="en-US" altLang="zh-CN" sz="4800" b="1" u="sng" dirty="0"/>
              <a:t>Acknowledgement</a:t>
            </a:r>
            <a:endParaRPr lang="en-US" sz="4800" b="1" u="sng" dirty="0"/>
          </a:p>
        </p:txBody>
      </p:sp>
      <p:sp>
        <p:nvSpPr>
          <p:cNvPr id="32" name="文本框 31">
            <a:extLst>
              <a:ext uri="{FF2B5EF4-FFF2-40B4-BE49-F238E27FC236}">
                <a16:creationId xmlns:a16="http://schemas.microsoft.com/office/drawing/2014/main" id="{C40B3E04-4A43-4B5B-A3AD-B44BA6E43CAD}"/>
              </a:ext>
            </a:extLst>
          </p:cNvPr>
          <p:cNvSpPr txBox="1"/>
          <p:nvPr/>
        </p:nvSpPr>
        <p:spPr>
          <a:xfrm>
            <a:off x="14777468" y="21011334"/>
            <a:ext cx="5954581" cy="2862322"/>
          </a:xfrm>
          <a:prstGeom prst="rect">
            <a:avLst/>
          </a:prstGeom>
          <a:noFill/>
        </p:spPr>
        <p:txBody>
          <a:bodyPr wrap="square" rtlCol="0">
            <a:spAutoFit/>
          </a:bodyPr>
          <a:lstStyle/>
          <a:p>
            <a:pPr algn="just"/>
            <a:r>
              <a:rPr lang="en-GB" altLang="zh-CN" sz="3600" dirty="0"/>
              <a:t>The catapult we have designed has flexible movement, high stability and accurate shooting ability under our remote control</a:t>
            </a:r>
            <a:r>
              <a:rPr lang="en-US" altLang="en-GB" sz="3600" dirty="0"/>
              <a:t>.</a:t>
            </a:r>
          </a:p>
        </p:txBody>
      </p:sp>
      <p:sp>
        <p:nvSpPr>
          <p:cNvPr id="35" name="文本框 34">
            <a:extLst>
              <a:ext uri="{FF2B5EF4-FFF2-40B4-BE49-F238E27FC236}">
                <a16:creationId xmlns:a16="http://schemas.microsoft.com/office/drawing/2014/main" id="{DA2F5A13-A718-44C0-8F9A-1C6339FCD4F0}"/>
              </a:ext>
            </a:extLst>
          </p:cNvPr>
          <p:cNvSpPr txBox="1"/>
          <p:nvPr/>
        </p:nvSpPr>
        <p:spPr>
          <a:xfrm>
            <a:off x="14852507" y="24593949"/>
            <a:ext cx="5954581" cy="2862322"/>
          </a:xfrm>
          <a:prstGeom prst="rect">
            <a:avLst/>
          </a:prstGeom>
          <a:noFill/>
        </p:spPr>
        <p:txBody>
          <a:bodyPr wrap="square" rtlCol="0">
            <a:spAutoFit/>
          </a:bodyPr>
          <a:lstStyle/>
          <a:p>
            <a:pPr algn="just"/>
            <a:r>
              <a:rPr lang="en-GB" altLang="zh-CN" sz="3600" dirty="0"/>
              <a:t>Thanks to Mr. Wu for his guidance. Thanks to TAs Dehua Gao and </a:t>
            </a:r>
            <a:r>
              <a:rPr lang="en-GB" altLang="zh-CN" sz="3600" dirty="0" err="1"/>
              <a:t>Jiaquan</a:t>
            </a:r>
            <a:r>
              <a:rPr lang="en-GB" altLang="zh-CN" sz="3600" dirty="0"/>
              <a:t> Li for their help. Thanks to the Academy for its sponsorship.</a:t>
            </a:r>
          </a:p>
        </p:txBody>
      </p:sp>
      <p:sp>
        <p:nvSpPr>
          <p:cNvPr id="36" name="文本框 35">
            <a:extLst>
              <a:ext uri="{FF2B5EF4-FFF2-40B4-BE49-F238E27FC236}">
                <a16:creationId xmlns:a16="http://schemas.microsoft.com/office/drawing/2014/main" id="{AEE8E885-F203-482F-A9FB-FED91EDEB7BE}"/>
              </a:ext>
            </a:extLst>
          </p:cNvPr>
          <p:cNvSpPr txBox="1"/>
          <p:nvPr/>
        </p:nvSpPr>
        <p:spPr>
          <a:xfrm>
            <a:off x="16267418" y="27163208"/>
            <a:ext cx="2985882" cy="830997"/>
          </a:xfrm>
          <a:prstGeom prst="rect">
            <a:avLst/>
          </a:prstGeom>
          <a:noFill/>
        </p:spPr>
        <p:txBody>
          <a:bodyPr wrap="none" rtlCol="0">
            <a:spAutoFit/>
          </a:bodyPr>
          <a:lstStyle/>
          <a:p>
            <a:r>
              <a:rPr lang="en-US" altLang="zh-CN" sz="4800" b="1" u="sng" dirty="0"/>
              <a:t>References</a:t>
            </a:r>
            <a:endParaRPr lang="en-US" sz="4800" b="1" u="sng" dirty="0"/>
          </a:p>
        </p:txBody>
      </p:sp>
      <p:sp>
        <p:nvSpPr>
          <p:cNvPr id="39" name="文本框 38">
            <a:extLst>
              <a:ext uri="{FF2B5EF4-FFF2-40B4-BE49-F238E27FC236}">
                <a16:creationId xmlns:a16="http://schemas.microsoft.com/office/drawing/2014/main" id="{BAB4B66B-DC82-41C7-B616-E8D80073221E}"/>
              </a:ext>
            </a:extLst>
          </p:cNvPr>
          <p:cNvSpPr txBox="1"/>
          <p:nvPr/>
        </p:nvSpPr>
        <p:spPr>
          <a:xfrm rot="10800000" flipV="1">
            <a:off x="14757905" y="27994205"/>
            <a:ext cx="6190413" cy="830997"/>
          </a:xfrm>
          <a:prstGeom prst="rect">
            <a:avLst/>
          </a:prstGeom>
          <a:noFill/>
        </p:spPr>
        <p:txBody>
          <a:bodyPr wrap="square" rtlCol="0">
            <a:spAutoFit/>
          </a:bodyPr>
          <a:lstStyle/>
          <a:p>
            <a:r>
              <a:rPr lang="en-US" altLang="zh-CN" sz="1600" dirty="0"/>
              <a:t>[1] Feng </a:t>
            </a:r>
            <a:r>
              <a:rPr lang="en-US" altLang="zh-CN" sz="1600" dirty="0" err="1"/>
              <a:t>Zhongao</a:t>
            </a:r>
            <a:r>
              <a:rPr lang="en-US" altLang="zh-CN" sz="1600" dirty="0"/>
              <a:t> &amp; Zhao </a:t>
            </a:r>
            <a:r>
              <a:rPr lang="en-US" altLang="zh-CN" sz="1600" dirty="0" err="1"/>
              <a:t>Lida</a:t>
            </a:r>
            <a:r>
              <a:rPr lang="en-US" altLang="zh-CN" sz="1600" dirty="0"/>
              <a:t>.(2020). Design of an integrated table tennis serving robot. Design (15), 14-17. Doi: CNKI: SUN: SJTY. 0.2020-15-005.</a:t>
            </a:r>
            <a:endParaRPr lang="zh-CN" altLang="en-US" sz="1600" dirty="0"/>
          </a:p>
        </p:txBody>
      </p:sp>
      <p:sp>
        <p:nvSpPr>
          <p:cNvPr id="40" name="矩形: 圆角 39">
            <a:extLst>
              <a:ext uri="{FF2B5EF4-FFF2-40B4-BE49-F238E27FC236}">
                <a16:creationId xmlns:a16="http://schemas.microsoft.com/office/drawing/2014/main" id="{3DF7A0F3-0ABF-4792-90FF-3F80CB028C11}"/>
              </a:ext>
            </a:extLst>
          </p:cNvPr>
          <p:cNvSpPr/>
          <p:nvPr/>
        </p:nvSpPr>
        <p:spPr>
          <a:xfrm>
            <a:off x="4180392" y="17032989"/>
            <a:ext cx="1678757" cy="493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微软雅黑"/>
                <a:ea typeface="微软雅黑"/>
                <a:cs typeface="+mn-cs"/>
              </a:rPr>
              <a:t>Reloading</a:t>
            </a:r>
            <a:endParaRPr kumimoji="0" lang="zh-CN" altLang="en-US" sz="2000" b="1" i="0" u="none" strike="noStrike" kern="1200" cap="none" spc="0" normalizeH="0" baseline="0" noProof="0" dirty="0">
              <a:ln>
                <a:noFill/>
              </a:ln>
              <a:solidFill>
                <a:srgbClr val="FFFFFF"/>
              </a:solidFill>
              <a:effectLst/>
              <a:uLnTx/>
              <a:uFillTx/>
              <a:latin typeface="微软雅黑"/>
              <a:ea typeface="微软雅黑"/>
              <a:cs typeface="+mn-cs"/>
            </a:endParaRPr>
          </a:p>
        </p:txBody>
      </p:sp>
      <p:sp>
        <p:nvSpPr>
          <p:cNvPr id="41" name="矩形: 圆角 40">
            <a:extLst>
              <a:ext uri="{FF2B5EF4-FFF2-40B4-BE49-F238E27FC236}">
                <a16:creationId xmlns:a16="http://schemas.microsoft.com/office/drawing/2014/main" id="{A9693FAC-3180-47F0-9D34-4A3FF5309C7E}"/>
              </a:ext>
            </a:extLst>
          </p:cNvPr>
          <p:cNvSpPr/>
          <p:nvPr/>
        </p:nvSpPr>
        <p:spPr>
          <a:xfrm>
            <a:off x="1486175" y="17023249"/>
            <a:ext cx="1500547" cy="493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微软雅黑"/>
                <a:ea typeface="微软雅黑"/>
                <a:cs typeface="+mn-cs"/>
              </a:rPr>
              <a:t>Moving</a:t>
            </a:r>
            <a:endParaRPr kumimoji="0" lang="zh-CN" altLang="en-US" sz="2000" b="1" i="0" u="none" strike="noStrike" kern="1200" cap="none" spc="0" normalizeH="0" baseline="0" noProof="0" dirty="0">
              <a:ln>
                <a:noFill/>
              </a:ln>
              <a:solidFill>
                <a:srgbClr val="FFFFFF"/>
              </a:solidFill>
              <a:effectLst/>
              <a:uLnTx/>
              <a:uFillTx/>
              <a:latin typeface="微软雅黑"/>
              <a:ea typeface="微软雅黑"/>
              <a:cs typeface="+mn-cs"/>
            </a:endParaRPr>
          </a:p>
        </p:txBody>
      </p:sp>
      <p:pic>
        <p:nvPicPr>
          <p:cNvPr id="42" name="图片 41">
            <a:extLst>
              <a:ext uri="{FF2B5EF4-FFF2-40B4-BE49-F238E27FC236}">
                <a16:creationId xmlns:a16="http://schemas.microsoft.com/office/drawing/2014/main" id="{FE459E3D-BE99-452C-A8DB-4FD60FA165F0}"/>
              </a:ext>
            </a:extLst>
          </p:cNvPr>
          <p:cNvPicPr>
            <a:picLocks noChangeAspect="1"/>
          </p:cNvPicPr>
          <p:nvPr/>
        </p:nvPicPr>
        <p:blipFill>
          <a:blip r:embed="rId9"/>
          <a:stretch>
            <a:fillRect/>
          </a:stretch>
        </p:blipFill>
        <p:spPr>
          <a:xfrm>
            <a:off x="1302396" y="17552613"/>
            <a:ext cx="1738478" cy="2485403"/>
          </a:xfrm>
          <a:prstGeom prst="rect">
            <a:avLst/>
          </a:prstGeom>
        </p:spPr>
      </p:pic>
      <p:pic>
        <p:nvPicPr>
          <p:cNvPr id="43" name="图片 42">
            <a:extLst>
              <a:ext uri="{FF2B5EF4-FFF2-40B4-BE49-F238E27FC236}">
                <a16:creationId xmlns:a16="http://schemas.microsoft.com/office/drawing/2014/main" id="{87382E35-9DE9-4F90-8336-BB7326964C0B}"/>
              </a:ext>
            </a:extLst>
          </p:cNvPr>
          <p:cNvPicPr>
            <a:picLocks noChangeAspect="1"/>
          </p:cNvPicPr>
          <p:nvPr/>
        </p:nvPicPr>
        <p:blipFill rotWithShape="1">
          <a:blip r:embed="rId10"/>
          <a:srcRect b="6770"/>
          <a:stretch/>
        </p:blipFill>
        <p:spPr>
          <a:xfrm>
            <a:off x="3991754" y="17610038"/>
            <a:ext cx="2033589" cy="2249105"/>
          </a:xfrm>
          <a:prstGeom prst="rect">
            <a:avLst/>
          </a:prstGeom>
        </p:spPr>
      </p:pic>
      <p:sp>
        <p:nvSpPr>
          <p:cNvPr id="44" name="矩形: 圆角 43">
            <a:extLst>
              <a:ext uri="{FF2B5EF4-FFF2-40B4-BE49-F238E27FC236}">
                <a16:creationId xmlns:a16="http://schemas.microsoft.com/office/drawing/2014/main" id="{A1A59971-9181-45C9-88DB-DA271F1661EB}"/>
              </a:ext>
            </a:extLst>
          </p:cNvPr>
          <p:cNvSpPr/>
          <p:nvPr/>
        </p:nvSpPr>
        <p:spPr>
          <a:xfrm>
            <a:off x="1377956" y="20233569"/>
            <a:ext cx="1661739" cy="49524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微软雅黑"/>
                <a:ea typeface="微软雅黑"/>
                <a:cs typeface="+mn-cs"/>
              </a:rPr>
              <a:t>Shooting</a:t>
            </a:r>
            <a:endParaRPr kumimoji="0" lang="zh-CN" altLang="en-US" sz="2000" b="1" i="0" u="none" strike="noStrike" kern="1200" cap="none" spc="0" normalizeH="0" baseline="0" noProof="0" dirty="0">
              <a:ln>
                <a:noFill/>
              </a:ln>
              <a:solidFill>
                <a:srgbClr val="FFFFFF"/>
              </a:solidFill>
              <a:effectLst/>
              <a:uLnTx/>
              <a:uFillTx/>
              <a:latin typeface="微软雅黑"/>
              <a:ea typeface="微软雅黑"/>
              <a:cs typeface="+mn-cs"/>
            </a:endParaRPr>
          </a:p>
        </p:txBody>
      </p:sp>
      <p:sp>
        <p:nvSpPr>
          <p:cNvPr id="46" name="矩形: 圆角 45">
            <a:extLst>
              <a:ext uri="{FF2B5EF4-FFF2-40B4-BE49-F238E27FC236}">
                <a16:creationId xmlns:a16="http://schemas.microsoft.com/office/drawing/2014/main" id="{A0DD04C0-4A0C-47CA-923C-DB8B9AAA1F0F}"/>
              </a:ext>
            </a:extLst>
          </p:cNvPr>
          <p:cNvSpPr/>
          <p:nvPr/>
        </p:nvSpPr>
        <p:spPr>
          <a:xfrm>
            <a:off x="4080901" y="20198879"/>
            <a:ext cx="1865726" cy="5299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微软雅黑"/>
                <a:ea typeface="微软雅黑"/>
                <a:cs typeface="+mn-cs"/>
              </a:rPr>
              <a:t>Remote Control</a:t>
            </a:r>
            <a:endParaRPr kumimoji="0" lang="zh-CN" altLang="en-US" sz="2000" b="1" i="0" u="none" strike="noStrike" kern="1200" cap="none" spc="0" normalizeH="0" baseline="0" noProof="0" dirty="0">
              <a:ln>
                <a:noFill/>
              </a:ln>
              <a:solidFill>
                <a:srgbClr val="FFFFFF"/>
              </a:solidFill>
              <a:effectLst/>
              <a:uLnTx/>
              <a:uFillTx/>
              <a:latin typeface="微软雅黑"/>
              <a:ea typeface="微软雅黑"/>
              <a:cs typeface="+mn-cs"/>
            </a:endParaRPr>
          </a:p>
        </p:txBody>
      </p:sp>
      <p:grpSp>
        <p:nvGrpSpPr>
          <p:cNvPr id="47" name="组合 46">
            <a:extLst>
              <a:ext uri="{FF2B5EF4-FFF2-40B4-BE49-F238E27FC236}">
                <a16:creationId xmlns:a16="http://schemas.microsoft.com/office/drawing/2014/main" id="{37D085D6-526F-4230-AB27-7AA0B2E5236D}"/>
              </a:ext>
            </a:extLst>
          </p:cNvPr>
          <p:cNvGrpSpPr/>
          <p:nvPr/>
        </p:nvGrpSpPr>
        <p:grpSpPr>
          <a:xfrm>
            <a:off x="3678656" y="20792440"/>
            <a:ext cx="2586580" cy="2370051"/>
            <a:chOff x="5628694" y="2132152"/>
            <a:chExt cx="6525353" cy="4463690"/>
          </a:xfrm>
        </p:grpSpPr>
        <p:pic>
          <p:nvPicPr>
            <p:cNvPr id="48" name="图片 47">
              <a:extLst>
                <a:ext uri="{FF2B5EF4-FFF2-40B4-BE49-F238E27FC236}">
                  <a16:creationId xmlns:a16="http://schemas.microsoft.com/office/drawing/2014/main" id="{05C1F927-4BC0-4F0E-B8DA-CD8FA251DB37}"/>
                </a:ext>
              </a:extLst>
            </p:cNvPr>
            <p:cNvPicPr/>
            <p:nvPr/>
          </p:nvPicPr>
          <p:blipFill>
            <a:blip r:embed="rId11"/>
            <a:stretch>
              <a:fillRect/>
            </a:stretch>
          </p:blipFill>
          <p:spPr>
            <a:xfrm>
              <a:off x="11061256" y="2275638"/>
              <a:ext cx="1036175" cy="935561"/>
            </a:xfrm>
            <a:prstGeom prst="rect">
              <a:avLst/>
            </a:prstGeom>
          </p:spPr>
        </p:pic>
        <p:pic>
          <p:nvPicPr>
            <p:cNvPr id="49" name="图片 48" descr="Arduino-Mega-2560">
              <a:extLst>
                <a:ext uri="{FF2B5EF4-FFF2-40B4-BE49-F238E27FC236}">
                  <a16:creationId xmlns:a16="http://schemas.microsoft.com/office/drawing/2014/main" id="{D48B0411-3D3C-469F-BFC8-3B53C1BF0556}"/>
                </a:ext>
              </a:extLst>
            </p:cNvPr>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863309" y="2320730"/>
              <a:ext cx="1528888" cy="875862"/>
            </a:xfrm>
            <a:prstGeom prst="rect">
              <a:avLst/>
            </a:prstGeom>
            <a:noFill/>
            <a:ln>
              <a:noFill/>
            </a:ln>
          </p:spPr>
        </p:pic>
        <p:sp>
          <p:nvSpPr>
            <p:cNvPr id="50" name="文本框 49">
              <a:extLst>
                <a:ext uri="{FF2B5EF4-FFF2-40B4-BE49-F238E27FC236}">
                  <a16:creationId xmlns:a16="http://schemas.microsoft.com/office/drawing/2014/main" id="{1109B0CB-4F2E-4B21-B7E4-E627F453AA89}"/>
                </a:ext>
              </a:extLst>
            </p:cNvPr>
            <p:cNvSpPr txBox="1"/>
            <p:nvPr/>
          </p:nvSpPr>
          <p:spPr>
            <a:xfrm>
              <a:off x="9002770" y="3117901"/>
              <a:ext cx="1024466" cy="662216"/>
            </a:xfrm>
            <a:prstGeom prst="rect">
              <a:avLst/>
            </a:prstGeom>
            <a:noFill/>
          </p:spPr>
          <p:txBody>
            <a:bodyPr wrap="square" rtlCol="0">
              <a:spAutoFit/>
            </a:bodyPr>
            <a:lstStyle/>
            <a:p>
              <a:pPr algn="ctr">
                <a:lnSpc>
                  <a:spcPct val="130000"/>
                </a:lnSpc>
              </a:pPr>
              <a:endParaRPr lang="zh-CN" altLang="en-US" sz="1400" spc="100" dirty="0">
                <a:solidFill>
                  <a:schemeClr val="tx1">
                    <a:lumMod val="75000"/>
                    <a:lumOff val="25000"/>
                  </a:schemeClr>
                </a:solidFill>
              </a:endParaRPr>
            </a:p>
          </p:txBody>
        </p:sp>
        <p:pic>
          <p:nvPicPr>
            <p:cNvPr id="51" name="图片 50">
              <a:extLst>
                <a:ext uri="{FF2B5EF4-FFF2-40B4-BE49-F238E27FC236}">
                  <a16:creationId xmlns:a16="http://schemas.microsoft.com/office/drawing/2014/main" id="{008A1E13-BBC5-4E0C-8D27-0FF909355F8A}"/>
                </a:ext>
              </a:extLst>
            </p:cNvPr>
            <p:cNvPicPr/>
            <p:nvPr/>
          </p:nvPicPr>
          <p:blipFill>
            <a:blip r:embed="rId13"/>
            <a:stretch>
              <a:fillRect/>
            </a:stretch>
          </p:blipFill>
          <p:spPr>
            <a:xfrm>
              <a:off x="6316435" y="2132152"/>
              <a:ext cx="1171428" cy="1009950"/>
            </a:xfrm>
            <a:prstGeom prst="rect">
              <a:avLst/>
            </a:prstGeom>
          </p:spPr>
        </p:pic>
        <p:sp>
          <p:nvSpPr>
            <p:cNvPr id="52" name="文本框 51">
              <a:extLst>
                <a:ext uri="{FF2B5EF4-FFF2-40B4-BE49-F238E27FC236}">
                  <a16:creationId xmlns:a16="http://schemas.microsoft.com/office/drawing/2014/main" id="{4904173B-E224-4080-8221-068D213A247F}"/>
                </a:ext>
              </a:extLst>
            </p:cNvPr>
            <p:cNvSpPr txBox="1"/>
            <p:nvPr/>
          </p:nvSpPr>
          <p:spPr>
            <a:xfrm>
              <a:off x="6173040" y="3141956"/>
              <a:ext cx="1501551" cy="662216"/>
            </a:xfrm>
            <a:prstGeom prst="rect">
              <a:avLst/>
            </a:prstGeom>
            <a:noFill/>
          </p:spPr>
          <p:txBody>
            <a:bodyPr wrap="square" rtlCol="0">
              <a:spAutoFit/>
            </a:bodyPr>
            <a:lstStyle/>
            <a:p>
              <a:pPr algn="ctr">
                <a:lnSpc>
                  <a:spcPct val="130000"/>
                </a:lnSpc>
              </a:pPr>
              <a:endParaRPr lang="zh-CN" altLang="en-US" sz="1400" spc="100" dirty="0">
                <a:solidFill>
                  <a:schemeClr val="tx1">
                    <a:lumMod val="75000"/>
                    <a:lumOff val="25000"/>
                  </a:schemeClr>
                </a:solidFill>
              </a:endParaRPr>
            </a:p>
          </p:txBody>
        </p:sp>
        <p:grpSp>
          <p:nvGrpSpPr>
            <p:cNvPr id="53" name="PA-759-759126-Wifi-331469">
              <a:extLst>
                <a:ext uri="{FF2B5EF4-FFF2-40B4-BE49-F238E27FC236}">
                  <a16:creationId xmlns:a16="http://schemas.microsoft.com/office/drawing/2014/main" id="{8A44EE2E-3F09-48B0-A526-24829D6A0C24}"/>
                </a:ext>
              </a:extLst>
            </p:cNvPr>
            <p:cNvGrpSpPr/>
            <p:nvPr>
              <p:custDataLst>
                <p:tags r:id="rId1"/>
              </p:custDataLst>
            </p:nvPr>
          </p:nvGrpSpPr>
          <p:grpSpPr>
            <a:xfrm rot="5400000">
              <a:off x="7572521" y="2337847"/>
              <a:ext cx="1328696" cy="917881"/>
              <a:chOff x="3045373" y="14043942"/>
              <a:chExt cx="1527503" cy="1055220"/>
            </a:xfrm>
          </p:grpSpPr>
          <p:sp>
            <p:nvSpPr>
              <p:cNvPr id="77" name="PA-任意多边形: 形状 1575">
                <a:extLst>
                  <a:ext uri="{FF2B5EF4-FFF2-40B4-BE49-F238E27FC236}">
                    <a16:creationId xmlns:a16="http://schemas.microsoft.com/office/drawing/2014/main" id="{8FCDCFDE-6BA7-4359-8054-3D95228E82C0}"/>
                  </a:ext>
                </a:extLst>
              </p:cNvPr>
              <p:cNvSpPr/>
              <p:nvPr>
                <p:custDataLst>
                  <p:tags r:id="rId2"/>
                </p:custDataLst>
              </p:nvPr>
            </p:nvSpPr>
            <p:spPr>
              <a:xfrm>
                <a:off x="3045373" y="14043942"/>
                <a:ext cx="1527503" cy="406400"/>
              </a:xfrm>
              <a:custGeom>
                <a:avLst/>
                <a:gdLst>
                  <a:gd name="connsiteX0" fmla="*/ 155108 h 170385"/>
                  <a:gd name="connsiteY0" fmla="*/ 155108 h 170385"/>
                  <a:gd name="connsiteX1" fmla="*/ 155108 h 170385"/>
                  <a:gd name="connsiteY1" fmla="*/ 155108 h 170385"/>
                  <a:gd name="connsiteX2" fmla="*/ 155108 h 170385"/>
                  <a:gd name="connsiteY2" fmla="*/ 155108 h 170385"/>
                  <a:gd name="connsiteX3" fmla="*/ 155108 h 170385"/>
                  <a:gd name="connsiteY3" fmla="*/ 155108 h 170385"/>
                  <a:gd name="connsiteX4" fmla="*/ 155108 h 170385"/>
                  <a:gd name="connsiteY4" fmla="*/ 155108 h 170385"/>
                  <a:gd name="connsiteX5" fmla="*/ 155108 h 170385"/>
                  <a:gd name="connsiteY5" fmla="*/ 155108 h 170385"/>
                  <a:gd name="connsiteX6" fmla="*/ 155108 h 170385"/>
                  <a:gd name="connsiteY6" fmla="*/ 155108 h 170385"/>
                  <a:gd name="connsiteX7" fmla="*/ 155108 h 170385"/>
                  <a:gd name="connsiteY7" fmla="*/ 155108 h 170385"/>
                  <a:gd name="connsiteX8" fmla="*/ 155108 h 170385"/>
                  <a:gd name="connsiteY8" fmla="*/ 155108 h 170385"/>
                  <a:gd name="connsiteX9" fmla="*/ 155108 h 170385"/>
                  <a:gd name="connsiteY9" fmla="*/ 155108 h 17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7503" h="406400">
                    <a:moveTo>
                      <a:pt x="1509022" y="302810"/>
                    </a:moveTo>
                    <a:cubicBezTo>
                      <a:pt x="1315001" y="108789"/>
                      <a:pt x="1055091" y="2628"/>
                      <a:pt x="775043" y="2628"/>
                    </a:cubicBezTo>
                    <a:cubicBezTo>
                      <a:pt x="771381" y="2628"/>
                      <a:pt x="767720" y="2628"/>
                      <a:pt x="764059" y="2628"/>
                    </a:cubicBezTo>
                    <a:cubicBezTo>
                      <a:pt x="480353" y="6289"/>
                      <a:pt x="216782" y="116111"/>
                      <a:pt x="19100" y="313793"/>
                    </a:cubicBezTo>
                    <a:cubicBezTo>
                      <a:pt x="-2863" y="335756"/>
                      <a:pt x="-2863" y="370535"/>
                      <a:pt x="19100" y="390670"/>
                    </a:cubicBezTo>
                    <a:cubicBezTo>
                      <a:pt x="30083" y="401653"/>
                      <a:pt x="44724" y="407143"/>
                      <a:pt x="57536" y="407143"/>
                    </a:cubicBezTo>
                    <a:cubicBezTo>
                      <a:pt x="70348" y="407143"/>
                      <a:pt x="84993" y="401653"/>
                      <a:pt x="95973" y="390670"/>
                    </a:cubicBezTo>
                    <a:cubicBezTo>
                      <a:pt x="462048" y="24594"/>
                      <a:pt x="1073393" y="20933"/>
                      <a:pt x="1433975" y="379686"/>
                    </a:cubicBezTo>
                    <a:cubicBezTo>
                      <a:pt x="1455938" y="401649"/>
                      <a:pt x="1490716" y="401649"/>
                      <a:pt x="1510851" y="379686"/>
                    </a:cubicBezTo>
                    <a:cubicBezTo>
                      <a:pt x="1530989" y="357723"/>
                      <a:pt x="1530989" y="324773"/>
                      <a:pt x="1509022" y="302810"/>
                    </a:cubicBezTo>
                    <a:close/>
                  </a:path>
                </a:pathLst>
              </a:custGeom>
              <a:solidFill>
                <a:srgbClr val="3A2C5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 name="PA-任意多边形: 形状 1576">
                <a:extLst>
                  <a:ext uri="{FF2B5EF4-FFF2-40B4-BE49-F238E27FC236}">
                    <a16:creationId xmlns:a16="http://schemas.microsoft.com/office/drawing/2014/main" id="{61E4DEAD-7FDD-4537-B12D-2336518DEDC8}"/>
                  </a:ext>
                </a:extLst>
              </p:cNvPr>
              <p:cNvSpPr/>
              <p:nvPr>
                <p:custDataLst>
                  <p:tags r:id="rId3"/>
                </p:custDataLst>
              </p:nvPr>
            </p:nvSpPr>
            <p:spPr>
              <a:xfrm>
                <a:off x="3294304" y="14472249"/>
                <a:ext cx="1019503" cy="308303"/>
              </a:xfrm>
              <a:custGeom>
                <a:avLst/>
                <a:gdLst>
                  <a:gd name="connsiteX0" fmla="*/ 155108 h 170385"/>
                  <a:gd name="connsiteY0" fmla="*/ 155108 h 170385"/>
                  <a:gd name="connsiteX1" fmla="*/ 155108 h 170385"/>
                  <a:gd name="connsiteY1" fmla="*/ 155108 h 170385"/>
                  <a:gd name="connsiteX2" fmla="*/ 155108 h 170385"/>
                  <a:gd name="connsiteY2" fmla="*/ 155108 h 170385"/>
                  <a:gd name="connsiteX3" fmla="*/ 155108 h 170385"/>
                  <a:gd name="connsiteY3" fmla="*/ 155108 h 170385"/>
                  <a:gd name="connsiteX4" fmla="*/ 155108 h 170385"/>
                  <a:gd name="connsiteY4" fmla="*/ 155108 h 170385"/>
                  <a:gd name="connsiteX5" fmla="*/ 155108 h 170385"/>
                  <a:gd name="connsiteY5" fmla="*/ 155108 h 170385"/>
                  <a:gd name="connsiteX6" fmla="*/ 155108 h 170385"/>
                  <a:gd name="connsiteY6" fmla="*/ 155108 h 170385"/>
                  <a:gd name="connsiteX7" fmla="*/ 155108 h 170385"/>
                  <a:gd name="connsiteY7" fmla="*/ 155108 h 170385"/>
                  <a:gd name="connsiteX8" fmla="*/ 155108 h 170385"/>
                  <a:gd name="connsiteY8" fmla="*/ 155108 h 170385"/>
                  <a:gd name="connsiteX9" fmla="*/ 155108 h 170385"/>
                  <a:gd name="connsiteY9" fmla="*/ 155108 h 170385"/>
                  <a:gd name="connsiteX10" fmla="*/ 155108 h 170385"/>
                  <a:gd name="connsiteY10" fmla="*/ 155108 h 170385"/>
                  <a:gd name="connsiteX11" fmla="*/ 155108 h 170385"/>
                  <a:gd name="connsiteY11" fmla="*/ 155108 h 17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9503" h="308303">
                    <a:moveTo>
                      <a:pt x="526112" y="2628"/>
                    </a:moveTo>
                    <a:lnTo>
                      <a:pt x="526112" y="2628"/>
                    </a:lnTo>
                    <a:cubicBezTo>
                      <a:pt x="335752" y="2628"/>
                      <a:pt x="156376" y="77671"/>
                      <a:pt x="19100" y="213122"/>
                    </a:cubicBezTo>
                    <a:cubicBezTo>
                      <a:pt x="-2863" y="235085"/>
                      <a:pt x="-2863" y="269864"/>
                      <a:pt x="19100" y="289998"/>
                    </a:cubicBezTo>
                    <a:cubicBezTo>
                      <a:pt x="30083" y="300981"/>
                      <a:pt x="44724" y="306471"/>
                      <a:pt x="57536" y="306471"/>
                    </a:cubicBezTo>
                    <a:cubicBezTo>
                      <a:pt x="70348" y="306471"/>
                      <a:pt x="84993" y="300981"/>
                      <a:pt x="95973" y="289998"/>
                    </a:cubicBezTo>
                    <a:cubicBezTo>
                      <a:pt x="211285" y="174685"/>
                      <a:pt x="363209" y="110621"/>
                      <a:pt x="522451" y="110621"/>
                    </a:cubicBezTo>
                    <a:cubicBezTo>
                      <a:pt x="522451" y="110621"/>
                      <a:pt x="522451" y="110621"/>
                      <a:pt x="524280" y="110621"/>
                    </a:cubicBezTo>
                    <a:cubicBezTo>
                      <a:pt x="678032" y="110621"/>
                      <a:pt x="820801" y="171024"/>
                      <a:pt x="926963" y="279015"/>
                    </a:cubicBezTo>
                    <a:cubicBezTo>
                      <a:pt x="948926" y="300978"/>
                      <a:pt x="983704" y="300978"/>
                      <a:pt x="1003839" y="279015"/>
                    </a:cubicBezTo>
                    <a:cubicBezTo>
                      <a:pt x="1023973" y="257051"/>
                      <a:pt x="1025802" y="222273"/>
                      <a:pt x="1003839" y="202138"/>
                    </a:cubicBezTo>
                    <a:cubicBezTo>
                      <a:pt x="879375" y="74014"/>
                      <a:pt x="709150" y="4460"/>
                      <a:pt x="526112" y="2628"/>
                    </a:cubicBezTo>
                    <a:close/>
                  </a:path>
                </a:pathLst>
              </a:custGeom>
              <a:solidFill>
                <a:srgbClr val="3A2C5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 name="PA-任意多边形: 形状 1577">
                <a:extLst>
                  <a:ext uri="{FF2B5EF4-FFF2-40B4-BE49-F238E27FC236}">
                    <a16:creationId xmlns:a16="http://schemas.microsoft.com/office/drawing/2014/main" id="{E5C9CAA8-27DB-4B53-9983-41B29B9F58A6}"/>
                  </a:ext>
                </a:extLst>
              </p:cNvPr>
              <p:cNvSpPr/>
              <p:nvPr>
                <p:custDataLst>
                  <p:tags r:id="rId4"/>
                </p:custDataLst>
              </p:nvPr>
            </p:nvSpPr>
            <p:spPr>
              <a:xfrm>
                <a:off x="3537744" y="14892459"/>
                <a:ext cx="543034" cy="206703"/>
              </a:xfrm>
              <a:custGeom>
                <a:avLst/>
                <a:gdLst>
                  <a:gd name="connsiteX0" fmla="*/ 155108 h 170385"/>
                  <a:gd name="connsiteY0" fmla="*/ 155108 h 170385"/>
                  <a:gd name="connsiteX1" fmla="*/ 155108 h 170385"/>
                  <a:gd name="connsiteY1" fmla="*/ 155108 h 170385"/>
                  <a:gd name="connsiteX2" fmla="*/ 155108 h 170385"/>
                  <a:gd name="connsiteY2" fmla="*/ 155108 h 170385"/>
                  <a:gd name="connsiteX3" fmla="*/ 155108 h 170385"/>
                  <a:gd name="connsiteY3" fmla="*/ 155108 h 170385"/>
                  <a:gd name="connsiteX4" fmla="*/ 155108 h 170385"/>
                  <a:gd name="connsiteY4" fmla="*/ 155108 h 170385"/>
                  <a:gd name="connsiteX5" fmla="*/ 155108 h 170385"/>
                  <a:gd name="connsiteY5" fmla="*/ 155108 h 170385"/>
                  <a:gd name="connsiteX6" fmla="*/ 155108 h 170385"/>
                  <a:gd name="connsiteY6" fmla="*/ 155108 h 170385"/>
                  <a:gd name="connsiteX7" fmla="*/ 155108 h 170385"/>
                  <a:gd name="connsiteY7" fmla="*/ 155108 h 17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034" h="206703">
                    <a:moveTo>
                      <a:pt x="19100" y="113228"/>
                    </a:moveTo>
                    <a:cubicBezTo>
                      <a:pt x="-2863" y="135191"/>
                      <a:pt x="-2863" y="169970"/>
                      <a:pt x="19100" y="190104"/>
                    </a:cubicBezTo>
                    <a:cubicBezTo>
                      <a:pt x="30083" y="201088"/>
                      <a:pt x="44724" y="206578"/>
                      <a:pt x="57536" y="206578"/>
                    </a:cubicBezTo>
                    <a:cubicBezTo>
                      <a:pt x="72181" y="206578"/>
                      <a:pt x="84993" y="201088"/>
                      <a:pt x="95973" y="190104"/>
                    </a:cubicBezTo>
                    <a:cubicBezTo>
                      <a:pt x="194812" y="91265"/>
                      <a:pt x="354054" y="87604"/>
                      <a:pt x="447404" y="179121"/>
                    </a:cubicBezTo>
                    <a:cubicBezTo>
                      <a:pt x="469367" y="201084"/>
                      <a:pt x="504145" y="201084"/>
                      <a:pt x="524280" y="179121"/>
                    </a:cubicBezTo>
                    <a:cubicBezTo>
                      <a:pt x="546243" y="157158"/>
                      <a:pt x="546243" y="122379"/>
                      <a:pt x="524280" y="102245"/>
                    </a:cubicBezTo>
                    <a:cubicBezTo>
                      <a:pt x="388836" y="-35034"/>
                      <a:pt x="161869" y="-29541"/>
                      <a:pt x="19100" y="113228"/>
                    </a:cubicBezTo>
                    <a:close/>
                  </a:path>
                </a:pathLst>
              </a:custGeom>
              <a:solidFill>
                <a:srgbClr val="3A2C5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cxnSp>
          <p:nvCxnSpPr>
            <p:cNvPr id="54" name="直接连接符 53">
              <a:extLst>
                <a:ext uri="{FF2B5EF4-FFF2-40B4-BE49-F238E27FC236}">
                  <a16:creationId xmlns:a16="http://schemas.microsoft.com/office/drawing/2014/main" id="{240D142D-E11F-4B9D-989D-5474B80B2E39}"/>
                </a:ext>
              </a:extLst>
            </p:cNvPr>
            <p:cNvCxnSpPr>
              <a:cxnSpLocks/>
              <a:stCxn id="50" idx="2"/>
            </p:cNvCxnSpPr>
            <p:nvPr/>
          </p:nvCxnSpPr>
          <p:spPr>
            <a:xfrm flipV="1">
              <a:off x="9515004" y="3752851"/>
              <a:ext cx="6835" cy="27265"/>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99DAD9ED-B1D3-4D46-B406-0C878E910C98}"/>
                </a:ext>
              </a:extLst>
            </p:cNvPr>
            <p:cNvCxnSpPr>
              <a:cxnSpLocks/>
            </p:cNvCxnSpPr>
            <p:nvPr/>
          </p:nvCxnSpPr>
          <p:spPr>
            <a:xfrm flipH="1" flipV="1">
              <a:off x="6457599" y="3752850"/>
              <a:ext cx="4942482" cy="20690"/>
            </a:xfrm>
            <a:prstGeom prst="line">
              <a:avLst/>
            </a:prstGeom>
            <a:ln w="19050"/>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0372C90F-468C-4B6B-92BD-93DC632B3EEF}"/>
                </a:ext>
              </a:extLst>
            </p:cNvPr>
            <p:cNvCxnSpPr>
              <a:cxnSpLocks/>
            </p:cNvCxnSpPr>
            <p:nvPr/>
          </p:nvCxnSpPr>
          <p:spPr>
            <a:xfrm flipV="1">
              <a:off x="6470187" y="3740451"/>
              <a:ext cx="0" cy="639522"/>
            </a:xfrm>
            <a:prstGeom prst="line">
              <a:avLst/>
            </a:prstGeom>
            <a:ln w="19050"/>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7634D4C1-2174-49FA-8A46-AD91E06A63BE}"/>
                </a:ext>
              </a:extLst>
            </p:cNvPr>
            <p:cNvCxnSpPr>
              <a:cxnSpLocks/>
            </p:cNvCxnSpPr>
            <p:nvPr/>
          </p:nvCxnSpPr>
          <p:spPr>
            <a:xfrm flipV="1">
              <a:off x="7545231" y="3770925"/>
              <a:ext cx="0" cy="628704"/>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C47FA880-4FEC-45FF-BAA9-17FC7C91801F}"/>
                </a:ext>
              </a:extLst>
            </p:cNvPr>
            <p:cNvCxnSpPr>
              <a:cxnSpLocks/>
            </p:cNvCxnSpPr>
            <p:nvPr/>
          </p:nvCxnSpPr>
          <p:spPr>
            <a:xfrm flipV="1">
              <a:off x="8829312" y="3758630"/>
              <a:ext cx="0" cy="601092"/>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2E467D2C-437C-4486-AEE4-3C6C3976267E}"/>
                </a:ext>
              </a:extLst>
            </p:cNvPr>
            <p:cNvCxnSpPr>
              <a:cxnSpLocks/>
            </p:cNvCxnSpPr>
            <p:nvPr/>
          </p:nvCxnSpPr>
          <p:spPr>
            <a:xfrm flipV="1">
              <a:off x="11400081" y="3798302"/>
              <a:ext cx="0" cy="601092"/>
            </a:xfrm>
            <a:prstGeom prst="line">
              <a:avLst/>
            </a:prstGeom>
            <a:ln w="19050"/>
          </p:spPr>
          <p:style>
            <a:lnRef idx="1">
              <a:schemeClr val="dk1"/>
            </a:lnRef>
            <a:fillRef idx="0">
              <a:schemeClr val="dk1"/>
            </a:fillRef>
            <a:effectRef idx="0">
              <a:schemeClr val="dk1"/>
            </a:effectRef>
            <a:fontRef idx="minor">
              <a:schemeClr val="tx1"/>
            </a:fontRef>
          </p:style>
        </p:cxnSp>
        <p:pic>
          <p:nvPicPr>
            <p:cNvPr id="60" name="图片 59" descr="电机驱动芯片-L298N介绍">
              <a:extLst>
                <a:ext uri="{FF2B5EF4-FFF2-40B4-BE49-F238E27FC236}">
                  <a16:creationId xmlns:a16="http://schemas.microsoft.com/office/drawing/2014/main" id="{500C997A-253D-4A22-B55B-123827ED8C7C}"/>
                </a:ext>
              </a:extLst>
            </p:cNvPr>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03660" y="4399394"/>
              <a:ext cx="1002621" cy="669722"/>
            </a:xfrm>
            <a:prstGeom prst="rect">
              <a:avLst/>
            </a:prstGeom>
            <a:noFill/>
            <a:ln>
              <a:noFill/>
            </a:ln>
          </p:spPr>
        </p:pic>
        <p:cxnSp>
          <p:nvCxnSpPr>
            <p:cNvPr id="61" name="直接连接符 60">
              <a:extLst>
                <a:ext uri="{FF2B5EF4-FFF2-40B4-BE49-F238E27FC236}">
                  <a16:creationId xmlns:a16="http://schemas.microsoft.com/office/drawing/2014/main" id="{72E29360-8AB9-4FDD-9BA0-793CB2B72268}"/>
                </a:ext>
              </a:extLst>
            </p:cNvPr>
            <p:cNvCxnSpPr>
              <a:cxnSpLocks/>
            </p:cNvCxnSpPr>
            <p:nvPr/>
          </p:nvCxnSpPr>
          <p:spPr>
            <a:xfrm flipV="1">
              <a:off x="6489301" y="5069116"/>
              <a:ext cx="0" cy="312675"/>
            </a:xfrm>
            <a:prstGeom prst="line">
              <a:avLst/>
            </a:prstGeom>
            <a:ln w="19050"/>
          </p:spPr>
          <p:style>
            <a:lnRef idx="1">
              <a:schemeClr val="dk1"/>
            </a:lnRef>
            <a:fillRef idx="0">
              <a:schemeClr val="dk1"/>
            </a:fillRef>
            <a:effectRef idx="0">
              <a:schemeClr val="dk1"/>
            </a:effectRef>
            <a:fontRef idx="minor">
              <a:schemeClr val="tx1"/>
            </a:fontRef>
          </p:style>
        </p:cxnSp>
        <p:pic>
          <p:nvPicPr>
            <p:cNvPr id="62" name="图片 61">
              <a:extLst>
                <a:ext uri="{FF2B5EF4-FFF2-40B4-BE49-F238E27FC236}">
                  <a16:creationId xmlns:a16="http://schemas.microsoft.com/office/drawing/2014/main" id="{7CBA6768-AF6E-4E79-BF2C-31EFAFE4D282}"/>
                </a:ext>
              </a:extLst>
            </p:cNvPr>
            <p:cNvPicPr/>
            <p:nvPr/>
          </p:nvPicPr>
          <p:blipFill>
            <a:blip r:embed="rId15"/>
            <a:stretch>
              <a:fillRect/>
            </a:stretch>
          </p:blipFill>
          <p:spPr>
            <a:xfrm>
              <a:off x="7042360" y="4437370"/>
              <a:ext cx="1002617" cy="633081"/>
            </a:xfrm>
            <a:prstGeom prst="rect">
              <a:avLst/>
            </a:prstGeom>
          </p:spPr>
        </p:pic>
        <p:cxnSp>
          <p:nvCxnSpPr>
            <p:cNvPr id="63" name="直接连接符 62">
              <a:extLst>
                <a:ext uri="{FF2B5EF4-FFF2-40B4-BE49-F238E27FC236}">
                  <a16:creationId xmlns:a16="http://schemas.microsoft.com/office/drawing/2014/main" id="{1121EC2C-03E4-4824-88EC-64B7B2F46422}"/>
                </a:ext>
              </a:extLst>
            </p:cNvPr>
            <p:cNvCxnSpPr>
              <a:cxnSpLocks/>
            </p:cNvCxnSpPr>
            <p:nvPr/>
          </p:nvCxnSpPr>
          <p:spPr>
            <a:xfrm flipV="1">
              <a:off x="7548151" y="5088772"/>
              <a:ext cx="0" cy="319761"/>
            </a:xfrm>
            <a:prstGeom prst="line">
              <a:avLst/>
            </a:prstGeom>
            <a:ln w="19050"/>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21E30215-2858-4910-AF50-2DF19CE71DD8}"/>
                </a:ext>
              </a:extLst>
            </p:cNvPr>
            <p:cNvCxnSpPr>
              <a:cxnSpLocks/>
            </p:cNvCxnSpPr>
            <p:nvPr/>
          </p:nvCxnSpPr>
          <p:spPr>
            <a:xfrm rot="5400000" flipV="1">
              <a:off x="10606256" y="2404833"/>
              <a:ext cx="6836" cy="621600"/>
            </a:xfrm>
            <a:prstGeom prst="line">
              <a:avLst/>
            </a:prstGeom>
            <a:ln w="19050"/>
          </p:spPr>
          <p:style>
            <a:lnRef idx="1">
              <a:schemeClr val="dk1"/>
            </a:lnRef>
            <a:fillRef idx="0">
              <a:schemeClr val="dk1"/>
            </a:fillRef>
            <a:effectRef idx="0">
              <a:schemeClr val="dk1"/>
            </a:effectRef>
            <a:fontRef idx="minor">
              <a:schemeClr val="tx1"/>
            </a:fontRef>
          </p:style>
        </p:cxnSp>
        <p:sp>
          <p:nvSpPr>
            <p:cNvPr id="65" name="文本框 64">
              <a:extLst>
                <a:ext uri="{FF2B5EF4-FFF2-40B4-BE49-F238E27FC236}">
                  <a16:creationId xmlns:a16="http://schemas.microsoft.com/office/drawing/2014/main" id="{4D95A859-4E5D-433E-9918-3817DAF66778}"/>
                </a:ext>
              </a:extLst>
            </p:cNvPr>
            <p:cNvSpPr txBox="1"/>
            <p:nvPr/>
          </p:nvSpPr>
          <p:spPr>
            <a:xfrm>
              <a:off x="11129581" y="3159679"/>
              <a:ext cx="1024466" cy="662216"/>
            </a:xfrm>
            <a:prstGeom prst="rect">
              <a:avLst/>
            </a:prstGeom>
            <a:noFill/>
          </p:spPr>
          <p:txBody>
            <a:bodyPr wrap="square" rtlCol="0">
              <a:spAutoFit/>
            </a:bodyPr>
            <a:lstStyle/>
            <a:p>
              <a:pPr algn="ctr">
                <a:lnSpc>
                  <a:spcPct val="130000"/>
                </a:lnSpc>
              </a:pPr>
              <a:endParaRPr lang="zh-CN" altLang="en-US" sz="1400" spc="100" dirty="0">
                <a:solidFill>
                  <a:schemeClr val="tx1">
                    <a:lumMod val="75000"/>
                    <a:lumOff val="25000"/>
                  </a:schemeClr>
                </a:solidFill>
              </a:endParaRPr>
            </a:p>
          </p:txBody>
        </p:sp>
        <p:pic>
          <p:nvPicPr>
            <p:cNvPr id="66" name="图片 65">
              <a:extLst>
                <a:ext uri="{FF2B5EF4-FFF2-40B4-BE49-F238E27FC236}">
                  <a16:creationId xmlns:a16="http://schemas.microsoft.com/office/drawing/2014/main" id="{73104782-6FAC-4705-B216-CA67372DF8F1}"/>
                </a:ext>
              </a:extLst>
            </p:cNvPr>
            <p:cNvPicPr/>
            <p:nvPr/>
          </p:nvPicPr>
          <p:blipFill>
            <a:blip r:embed="rId16"/>
            <a:stretch>
              <a:fillRect/>
            </a:stretch>
          </p:blipFill>
          <p:spPr>
            <a:xfrm>
              <a:off x="8394417" y="4329798"/>
              <a:ext cx="880698" cy="791377"/>
            </a:xfrm>
            <a:prstGeom prst="rect">
              <a:avLst/>
            </a:prstGeom>
          </p:spPr>
        </p:pic>
        <p:pic>
          <p:nvPicPr>
            <p:cNvPr id="67" name="图片 66">
              <a:extLst>
                <a:ext uri="{FF2B5EF4-FFF2-40B4-BE49-F238E27FC236}">
                  <a16:creationId xmlns:a16="http://schemas.microsoft.com/office/drawing/2014/main" id="{B372036C-DE2F-4E06-B8A9-15ACA20481C8}"/>
                </a:ext>
              </a:extLst>
            </p:cNvPr>
            <p:cNvPicPr/>
            <p:nvPr/>
          </p:nvPicPr>
          <p:blipFill>
            <a:blip r:embed="rId17"/>
            <a:stretch>
              <a:fillRect/>
            </a:stretch>
          </p:blipFill>
          <p:spPr>
            <a:xfrm>
              <a:off x="10964045" y="4279661"/>
              <a:ext cx="872072" cy="829190"/>
            </a:xfrm>
            <a:prstGeom prst="rect">
              <a:avLst/>
            </a:prstGeom>
          </p:spPr>
        </p:pic>
        <p:pic>
          <p:nvPicPr>
            <p:cNvPr id="68" name="图片 67">
              <a:extLst>
                <a:ext uri="{FF2B5EF4-FFF2-40B4-BE49-F238E27FC236}">
                  <a16:creationId xmlns:a16="http://schemas.microsoft.com/office/drawing/2014/main" id="{9976D88C-6CD6-4940-8662-4A373E45403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628694" y="5424011"/>
              <a:ext cx="1515143" cy="1134617"/>
            </a:xfrm>
            <a:prstGeom prst="rect">
              <a:avLst/>
            </a:prstGeom>
            <a:effectLst>
              <a:softEdge rad="63500"/>
            </a:effectLst>
          </p:spPr>
        </p:pic>
        <p:pic>
          <p:nvPicPr>
            <p:cNvPr id="69" name="图片 68">
              <a:extLst>
                <a:ext uri="{FF2B5EF4-FFF2-40B4-BE49-F238E27FC236}">
                  <a16:creationId xmlns:a16="http://schemas.microsoft.com/office/drawing/2014/main" id="{D51318C9-C76D-40C7-A1E1-72D51427419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a:off x="7553142" y="5195104"/>
              <a:ext cx="1162707" cy="1620523"/>
            </a:xfrm>
            <a:prstGeom prst="rect">
              <a:avLst/>
            </a:prstGeom>
            <a:effectLst>
              <a:softEdge rad="63500"/>
            </a:effectLst>
          </p:spPr>
        </p:pic>
        <p:cxnSp>
          <p:nvCxnSpPr>
            <p:cNvPr id="70" name="直接连接符 69">
              <a:extLst>
                <a:ext uri="{FF2B5EF4-FFF2-40B4-BE49-F238E27FC236}">
                  <a16:creationId xmlns:a16="http://schemas.microsoft.com/office/drawing/2014/main" id="{19A6B73E-0F1A-4A91-9E3A-685BF509820A}"/>
                </a:ext>
              </a:extLst>
            </p:cNvPr>
            <p:cNvCxnSpPr>
              <a:cxnSpLocks/>
            </p:cNvCxnSpPr>
            <p:nvPr/>
          </p:nvCxnSpPr>
          <p:spPr>
            <a:xfrm flipV="1">
              <a:off x="8717676" y="5097148"/>
              <a:ext cx="0" cy="319761"/>
            </a:xfrm>
            <a:prstGeom prst="line">
              <a:avLst/>
            </a:prstGeom>
            <a:ln w="19050"/>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DB85AC70-CC6F-443E-B021-C92C6FBB04AB}"/>
                </a:ext>
              </a:extLst>
            </p:cNvPr>
            <p:cNvCxnSpPr>
              <a:cxnSpLocks/>
            </p:cNvCxnSpPr>
            <p:nvPr/>
          </p:nvCxnSpPr>
          <p:spPr>
            <a:xfrm flipV="1">
              <a:off x="10094509" y="3761084"/>
              <a:ext cx="0" cy="601092"/>
            </a:xfrm>
            <a:prstGeom prst="line">
              <a:avLst/>
            </a:prstGeom>
            <a:ln w="19050"/>
          </p:spPr>
          <p:style>
            <a:lnRef idx="1">
              <a:schemeClr val="dk1"/>
            </a:lnRef>
            <a:fillRef idx="0">
              <a:schemeClr val="dk1"/>
            </a:fillRef>
            <a:effectRef idx="0">
              <a:schemeClr val="dk1"/>
            </a:effectRef>
            <a:fontRef idx="minor">
              <a:schemeClr val="tx1"/>
            </a:fontRef>
          </p:style>
        </p:cxnSp>
        <p:pic>
          <p:nvPicPr>
            <p:cNvPr id="72" name="图片 71">
              <a:extLst>
                <a:ext uri="{FF2B5EF4-FFF2-40B4-BE49-F238E27FC236}">
                  <a16:creationId xmlns:a16="http://schemas.microsoft.com/office/drawing/2014/main" id="{9C3A06A9-051F-4737-9B0F-89838D41C2B5}"/>
                </a:ext>
              </a:extLst>
            </p:cNvPr>
            <p:cNvPicPr/>
            <p:nvPr/>
          </p:nvPicPr>
          <p:blipFill>
            <a:blip r:embed="rId20"/>
            <a:stretch>
              <a:fillRect/>
            </a:stretch>
          </p:blipFill>
          <p:spPr>
            <a:xfrm>
              <a:off x="9510700" y="4399394"/>
              <a:ext cx="958229" cy="709552"/>
            </a:xfrm>
            <a:prstGeom prst="rect">
              <a:avLst/>
            </a:prstGeom>
          </p:spPr>
        </p:pic>
        <p:cxnSp>
          <p:nvCxnSpPr>
            <p:cNvPr id="73" name="直接连接符 72">
              <a:extLst>
                <a:ext uri="{FF2B5EF4-FFF2-40B4-BE49-F238E27FC236}">
                  <a16:creationId xmlns:a16="http://schemas.microsoft.com/office/drawing/2014/main" id="{509E1CF5-164E-49BF-BC75-FB1F3BA4D87C}"/>
                </a:ext>
              </a:extLst>
            </p:cNvPr>
            <p:cNvCxnSpPr>
              <a:cxnSpLocks/>
            </p:cNvCxnSpPr>
            <p:nvPr/>
          </p:nvCxnSpPr>
          <p:spPr>
            <a:xfrm flipV="1">
              <a:off x="9989814" y="5091225"/>
              <a:ext cx="0" cy="319761"/>
            </a:xfrm>
            <a:prstGeom prst="line">
              <a:avLst/>
            </a:prstGeom>
            <a:ln w="19050"/>
          </p:spPr>
          <p:style>
            <a:lnRef idx="1">
              <a:schemeClr val="dk1"/>
            </a:lnRef>
            <a:fillRef idx="0">
              <a:schemeClr val="dk1"/>
            </a:fillRef>
            <a:effectRef idx="0">
              <a:schemeClr val="dk1"/>
            </a:effectRef>
            <a:fontRef idx="minor">
              <a:schemeClr val="tx1"/>
            </a:fontRef>
          </p:style>
        </p:cxnSp>
        <p:pic>
          <p:nvPicPr>
            <p:cNvPr id="74" name="图片 73">
              <a:extLst>
                <a:ext uri="{FF2B5EF4-FFF2-40B4-BE49-F238E27FC236}">
                  <a16:creationId xmlns:a16="http://schemas.microsoft.com/office/drawing/2014/main" id="{4C76F49E-9689-4C22-968E-3BC876AB7AB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096696" y="5416909"/>
              <a:ext cx="1325983" cy="1178933"/>
            </a:xfrm>
            <a:prstGeom prst="rect">
              <a:avLst/>
            </a:prstGeom>
            <a:effectLst>
              <a:softEdge rad="63500"/>
            </a:effectLst>
          </p:spPr>
        </p:pic>
        <p:pic>
          <p:nvPicPr>
            <p:cNvPr id="75" name="图片 74">
              <a:extLst>
                <a:ext uri="{FF2B5EF4-FFF2-40B4-BE49-F238E27FC236}">
                  <a16:creationId xmlns:a16="http://schemas.microsoft.com/office/drawing/2014/main" id="{AB51A86F-6472-4C12-999E-B18AE759DE9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618374" y="5401466"/>
              <a:ext cx="1502342" cy="1091410"/>
            </a:xfrm>
            <a:prstGeom prst="rect">
              <a:avLst/>
            </a:prstGeom>
            <a:effectLst>
              <a:softEdge rad="63500"/>
            </a:effectLst>
          </p:spPr>
        </p:pic>
        <p:cxnSp>
          <p:nvCxnSpPr>
            <p:cNvPr id="76" name="直接连接符 75">
              <a:extLst>
                <a:ext uri="{FF2B5EF4-FFF2-40B4-BE49-F238E27FC236}">
                  <a16:creationId xmlns:a16="http://schemas.microsoft.com/office/drawing/2014/main" id="{17459E90-5BDD-40D2-A80F-8E2DFE77DEF8}"/>
                </a:ext>
              </a:extLst>
            </p:cNvPr>
            <p:cNvCxnSpPr>
              <a:cxnSpLocks/>
            </p:cNvCxnSpPr>
            <p:nvPr/>
          </p:nvCxnSpPr>
          <p:spPr>
            <a:xfrm flipV="1">
              <a:off x="11369545" y="5097148"/>
              <a:ext cx="0" cy="319761"/>
            </a:xfrm>
            <a:prstGeom prst="line">
              <a:avLst/>
            </a:prstGeom>
            <a:ln w="19050"/>
          </p:spPr>
          <p:style>
            <a:lnRef idx="1">
              <a:schemeClr val="dk1"/>
            </a:lnRef>
            <a:fillRef idx="0">
              <a:schemeClr val="dk1"/>
            </a:fillRef>
            <a:effectRef idx="0">
              <a:schemeClr val="dk1"/>
            </a:effectRef>
            <a:fontRef idx="minor">
              <a:schemeClr val="tx1"/>
            </a:fontRef>
          </p:style>
        </p:cxnSp>
      </p:grpSp>
      <p:sp>
        <p:nvSpPr>
          <p:cNvPr id="80" name="文本框 79">
            <a:extLst>
              <a:ext uri="{FF2B5EF4-FFF2-40B4-BE49-F238E27FC236}">
                <a16:creationId xmlns:a16="http://schemas.microsoft.com/office/drawing/2014/main" id="{247417B9-D09F-4E60-B8BB-E376314903B9}"/>
              </a:ext>
            </a:extLst>
          </p:cNvPr>
          <p:cNvSpPr txBox="1"/>
          <p:nvPr/>
        </p:nvSpPr>
        <p:spPr>
          <a:xfrm>
            <a:off x="273310" y="23070356"/>
            <a:ext cx="6845519" cy="3970318"/>
          </a:xfrm>
          <a:prstGeom prst="rect">
            <a:avLst/>
          </a:prstGeom>
          <a:noFill/>
        </p:spPr>
        <p:txBody>
          <a:bodyPr wrap="square" rtlCol="0">
            <a:spAutoFit/>
          </a:bodyPr>
          <a:lstStyle/>
          <a:p>
            <a:pPr algn="just"/>
            <a:r>
              <a:rPr lang="en-US" sz="3600" dirty="0"/>
              <a:t>There are mainly four functional modules in our trebuchet, as shown in the pictures above. Specifically, the mobile device applies the </a:t>
            </a:r>
            <a:r>
              <a:rPr lang="en-US" sz="3600" dirty="0" err="1"/>
              <a:t>Mecanum</a:t>
            </a:r>
            <a:r>
              <a:rPr lang="en-US" sz="3600" dirty="0"/>
              <a:t> wheel and the launcher applies the friction wheel mechanism.</a:t>
            </a:r>
          </a:p>
        </p:txBody>
      </p:sp>
      <p:pic>
        <p:nvPicPr>
          <p:cNvPr id="9" name="图片 8">
            <a:extLst>
              <a:ext uri="{FF2B5EF4-FFF2-40B4-BE49-F238E27FC236}">
                <a16:creationId xmlns:a16="http://schemas.microsoft.com/office/drawing/2014/main" id="{79E34AD2-05EA-4C9A-BA17-3DFED404D3F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19752" y="8397638"/>
            <a:ext cx="6777578" cy="2383395"/>
          </a:xfrm>
          <a:prstGeom prst="rect">
            <a:avLst/>
          </a:prstGeom>
        </p:spPr>
      </p:pic>
      <p:graphicFrame>
        <p:nvGraphicFramePr>
          <p:cNvPr id="127" name="表格 24">
            <a:extLst>
              <a:ext uri="{FF2B5EF4-FFF2-40B4-BE49-F238E27FC236}">
                <a16:creationId xmlns:a16="http://schemas.microsoft.com/office/drawing/2014/main" id="{05DB628D-A111-45B3-BFFD-F3B9089AFEA6}"/>
              </a:ext>
            </a:extLst>
          </p:cNvPr>
          <p:cNvGraphicFramePr>
            <a:graphicFrameLocks noGrp="1"/>
          </p:cNvGraphicFramePr>
          <p:nvPr>
            <p:extLst>
              <p:ext uri="{D42A27DB-BD31-4B8C-83A1-F6EECF244321}">
                <p14:modId xmlns:p14="http://schemas.microsoft.com/office/powerpoint/2010/main" val="2575574561"/>
              </p:ext>
            </p:extLst>
          </p:nvPr>
        </p:nvGraphicFramePr>
        <p:xfrm>
          <a:off x="7479584" y="10566663"/>
          <a:ext cx="6799124" cy="11240946"/>
        </p:xfrm>
        <a:graphic>
          <a:graphicData uri="http://schemas.openxmlformats.org/drawingml/2006/table">
            <a:tbl>
              <a:tblPr firstRow="1" bandRow="1">
                <a:tableStyleId>{7DF18680-E054-41AD-8BC1-D1AEF772440D}</a:tableStyleId>
              </a:tblPr>
              <a:tblGrid>
                <a:gridCol w="1759883">
                  <a:extLst>
                    <a:ext uri="{9D8B030D-6E8A-4147-A177-3AD203B41FA5}">
                      <a16:colId xmlns:a16="http://schemas.microsoft.com/office/drawing/2014/main" val="2737113081"/>
                    </a:ext>
                  </a:extLst>
                </a:gridCol>
                <a:gridCol w="5039241">
                  <a:extLst>
                    <a:ext uri="{9D8B030D-6E8A-4147-A177-3AD203B41FA5}">
                      <a16:colId xmlns:a16="http://schemas.microsoft.com/office/drawing/2014/main" val="1975315719"/>
                    </a:ext>
                  </a:extLst>
                </a:gridCol>
              </a:tblGrid>
              <a:tr h="707033">
                <a:tc>
                  <a:txBody>
                    <a:bodyPr/>
                    <a:lstStyle/>
                    <a:p>
                      <a:pPr algn="ctr"/>
                      <a:r>
                        <a:rPr lang="en-US" altLang="zh-CN" sz="3600" dirty="0"/>
                        <a:t>Design Module</a:t>
                      </a:r>
                      <a:endParaRPr lang="zh-CN" altLang="en-US" sz="3600" dirty="0"/>
                    </a:p>
                  </a:txBody>
                  <a:tcPr anchor="ctr"/>
                </a:tc>
                <a:tc>
                  <a:txBody>
                    <a:bodyPr/>
                    <a:lstStyle/>
                    <a:p>
                      <a:pPr algn="ctr"/>
                      <a:r>
                        <a:rPr lang="en-US" altLang="zh-CN" sz="3600" dirty="0"/>
                        <a:t>Existing Problems</a:t>
                      </a:r>
                      <a:endParaRPr lang="zh-CN" altLang="en-US" sz="3600" dirty="0"/>
                    </a:p>
                  </a:txBody>
                  <a:tcPr anchor="ctr"/>
                </a:tc>
                <a:extLst>
                  <a:ext uri="{0D108BD9-81ED-4DB2-BD59-A6C34878D82A}">
                    <a16:rowId xmlns:a16="http://schemas.microsoft.com/office/drawing/2014/main" val="3984927813"/>
                  </a:ext>
                </a:extLst>
              </a:tr>
              <a:tr h="2601688">
                <a:tc>
                  <a:txBody>
                    <a:bodyPr/>
                    <a:lstStyle/>
                    <a:p>
                      <a:pPr algn="ctr"/>
                      <a:r>
                        <a:rPr lang="en-US" altLang="zh-CN" sz="3600" b="0" kern="1200" dirty="0">
                          <a:solidFill>
                            <a:schemeClr val="dk1"/>
                          </a:solidFill>
                          <a:effectLst/>
                        </a:rPr>
                        <a:t>Motor bracket for friction wheel</a:t>
                      </a:r>
                      <a:endParaRPr lang="zh-CN" altLang="en-US" sz="3600" dirty="0"/>
                    </a:p>
                  </a:txBody>
                  <a:tcPr anchor="ctr"/>
                </a:tc>
                <a:tc>
                  <a:txBody>
                    <a:bodyPr/>
                    <a:lstStyle/>
                    <a:p>
                      <a:pPr algn="just"/>
                      <a:r>
                        <a:rPr lang="en-US" altLang="zh-CN" sz="3600" b="0" kern="1200" dirty="0">
                          <a:solidFill>
                            <a:schemeClr val="dk1"/>
                          </a:solidFill>
                          <a:effectLst/>
                        </a:rPr>
                        <a:t>The longitudinal load force of the motor is too large, and the support is not enough.</a:t>
                      </a:r>
                      <a:endParaRPr lang="zh-CN" altLang="en-US" sz="3600" dirty="0"/>
                    </a:p>
                  </a:txBody>
                  <a:tcPr anchor="ctr"/>
                </a:tc>
                <a:extLst>
                  <a:ext uri="{0D108BD9-81ED-4DB2-BD59-A6C34878D82A}">
                    <a16:rowId xmlns:a16="http://schemas.microsoft.com/office/drawing/2014/main" val="3967231111"/>
                  </a:ext>
                </a:extLst>
              </a:tr>
              <a:tr h="3608793">
                <a:tc>
                  <a:txBody>
                    <a:bodyPr/>
                    <a:lstStyle/>
                    <a:p>
                      <a:pPr algn="ctr"/>
                      <a:r>
                        <a:rPr lang="en-US" altLang="zh-CN" sz="3600" dirty="0"/>
                        <a:t>Storing-ball pipe</a:t>
                      </a:r>
                      <a:endParaRPr lang="zh-CN" altLang="en-US" sz="3600" dirty="0"/>
                    </a:p>
                  </a:txBody>
                  <a:tcPr anchor="ctr"/>
                </a:tc>
                <a:tc>
                  <a:txBody>
                    <a:bodyPr/>
                    <a:lstStyle/>
                    <a:p>
                      <a:pPr algn="just"/>
                      <a:r>
                        <a:rPr lang="en-US" altLang="zh-CN" sz="3600" b="0" kern="1200" dirty="0">
                          <a:solidFill>
                            <a:schemeClr val="dk1"/>
                          </a:solidFill>
                          <a:effectLst/>
                        </a:rPr>
                        <a:t>The ball may be rubbed by the inner wall of the pipe and stop after rolling from the ball opening, and then it is too far from the propeller to be driven.</a:t>
                      </a:r>
                      <a:endParaRPr lang="zh-CN" altLang="en-US" sz="3600" dirty="0"/>
                    </a:p>
                  </a:txBody>
                  <a:tcPr anchor="ctr"/>
                </a:tc>
                <a:extLst>
                  <a:ext uri="{0D108BD9-81ED-4DB2-BD59-A6C34878D82A}">
                    <a16:rowId xmlns:a16="http://schemas.microsoft.com/office/drawing/2014/main" val="1798844096"/>
                  </a:ext>
                </a:extLst>
              </a:tr>
              <a:tr h="3608793">
                <a:tc>
                  <a:txBody>
                    <a:bodyPr/>
                    <a:lstStyle/>
                    <a:p>
                      <a:pPr algn="ctr"/>
                      <a:r>
                        <a:rPr lang="en-US" altLang="zh-CN" sz="2800" dirty="0"/>
                        <a:t>Trajectory</a:t>
                      </a:r>
                      <a:endParaRPr lang="zh-CN" altLang="en-US" sz="2800" dirty="0"/>
                    </a:p>
                  </a:txBody>
                  <a:tcPr anchor="ctr"/>
                </a:tc>
                <a:tc>
                  <a:txBody>
                    <a:bodyPr/>
                    <a:lstStyle/>
                    <a:p>
                      <a:pPr algn="just"/>
                      <a:r>
                        <a:rPr lang="en-US" altLang="zh-CN" sz="3600" b="0" kern="1200" dirty="0">
                          <a:solidFill>
                            <a:schemeClr val="dk1"/>
                          </a:solidFill>
                          <a:effectLst/>
                        </a:rPr>
                        <a:t>Due to possible difference between the two friction wheels, the trajectory direction of the ball maybe deviate from the center after launching.</a:t>
                      </a:r>
                      <a:endParaRPr lang="zh-CN" altLang="en-US" sz="3600" dirty="0"/>
                    </a:p>
                  </a:txBody>
                  <a:tcPr anchor="ctr"/>
                </a:tc>
                <a:extLst>
                  <a:ext uri="{0D108BD9-81ED-4DB2-BD59-A6C34878D82A}">
                    <a16:rowId xmlns:a16="http://schemas.microsoft.com/office/drawing/2014/main" val="538253105"/>
                  </a:ext>
                </a:extLst>
              </a:tr>
            </a:tbl>
          </a:graphicData>
        </a:graphic>
      </p:graphicFrame>
      <p:sp>
        <p:nvSpPr>
          <p:cNvPr id="132" name="Shape 287">
            <a:extLst>
              <a:ext uri="{FF2B5EF4-FFF2-40B4-BE49-F238E27FC236}">
                <a16:creationId xmlns:a16="http://schemas.microsoft.com/office/drawing/2014/main" id="{02C6E8AF-EC77-4B57-A021-A1E4AB754414}"/>
              </a:ext>
            </a:extLst>
          </p:cNvPr>
          <p:cNvSpPr txBox="1"/>
          <p:nvPr/>
        </p:nvSpPr>
        <p:spPr>
          <a:xfrm>
            <a:off x="7994916" y="22599135"/>
            <a:ext cx="6208663" cy="51126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dirty="0">
                <a:solidFill>
                  <a:schemeClr val="accent1">
                    <a:lumMod val="75000"/>
                  </a:schemeClr>
                </a:solidFill>
                <a:sym typeface="Montserrat" panose="02000505000000020004"/>
              </a:rPr>
              <a:t>Motor bracket</a:t>
            </a:r>
          </a:p>
        </p:txBody>
      </p:sp>
      <p:sp>
        <p:nvSpPr>
          <p:cNvPr id="133" name="Shape 288">
            <a:extLst>
              <a:ext uri="{FF2B5EF4-FFF2-40B4-BE49-F238E27FC236}">
                <a16:creationId xmlns:a16="http://schemas.microsoft.com/office/drawing/2014/main" id="{358B172D-A47A-4E58-AC71-C1450F3C0D6F}"/>
              </a:ext>
            </a:extLst>
          </p:cNvPr>
          <p:cNvSpPr/>
          <p:nvPr/>
        </p:nvSpPr>
        <p:spPr>
          <a:xfrm>
            <a:off x="7545562" y="22715125"/>
            <a:ext cx="408275" cy="427534"/>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solidFill>
              <a:srgbClr val="002060"/>
            </a:solid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37" name="文本框 136">
            <a:extLst>
              <a:ext uri="{FF2B5EF4-FFF2-40B4-BE49-F238E27FC236}">
                <a16:creationId xmlns:a16="http://schemas.microsoft.com/office/drawing/2014/main" id="{36CDDCE7-E11A-4878-80C2-0973FBCC7EDC}"/>
              </a:ext>
            </a:extLst>
          </p:cNvPr>
          <p:cNvSpPr txBox="1"/>
          <p:nvPr/>
        </p:nvSpPr>
        <p:spPr>
          <a:xfrm>
            <a:off x="7371114" y="26042903"/>
            <a:ext cx="6931731" cy="2308324"/>
          </a:xfrm>
          <a:prstGeom prst="rect">
            <a:avLst/>
          </a:prstGeom>
          <a:noFill/>
        </p:spPr>
        <p:txBody>
          <a:bodyPr wrap="square" rtlCol="0">
            <a:spAutoFit/>
          </a:bodyPr>
          <a:lstStyle/>
          <a:p>
            <a:pPr algn="just"/>
            <a:r>
              <a:rPr lang="en-GB" sz="3600" dirty="0"/>
              <a:t>The latter </a:t>
            </a:r>
            <a:r>
              <a:rPr lang="en-US" sz="3600" dirty="0"/>
              <a:t>increases the difficulty of assembly, but under the same shear force, the deformation generated by the shear force will be far less.</a:t>
            </a:r>
            <a:r>
              <a:rPr lang="en-GB" sz="3600" dirty="0"/>
              <a:t> </a:t>
            </a:r>
            <a:endParaRPr lang="en-US" sz="3600" dirty="0"/>
          </a:p>
        </p:txBody>
      </p:sp>
      <p:sp>
        <p:nvSpPr>
          <p:cNvPr id="138" name="Shape 287">
            <a:extLst>
              <a:ext uri="{FF2B5EF4-FFF2-40B4-BE49-F238E27FC236}">
                <a16:creationId xmlns:a16="http://schemas.microsoft.com/office/drawing/2014/main" id="{55D5FFFB-5E27-48EB-B914-87CA230914FC}"/>
              </a:ext>
            </a:extLst>
          </p:cNvPr>
          <p:cNvSpPr txBox="1"/>
          <p:nvPr/>
        </p:nvSpPr>
        <p:spPr>
          <a:xfrm>
            <a:off x="15112200" y="7444007"/>
            <a:ext cx="500008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dirty="0">
                <a:solidFill>
                  <a:schemeClr val="accent1">
                    <a:lumMod val="75000"/>
                  </a:schemeClr>
                </a:solidFill>
                <a:sym typeface="Montserrat" panose="02000505000000020004"/>
              </a:rPr>
              <a:t>Launching direction</a:t>
            </a:r>
          </a:p>
        </p:txBody>
      </p:sp>
      <p:sp>
        <p:nvSpPr>
          <p:cNvPr id="139" name="Shape 288">
            <a:extLst>
              <a:ext uri="{FF2B5EF4-FFF2-40B4-BE49-F238E27FC236}">
                <a16:creationId xmlns:a16="http://schemas.microsoft.com/office/drawing/2014/main" id="{4F94194F-6757-40B6-A18C-DA0DE4545F7F}"/>
              </a:ext>
            </a:extLst>
          </p:cNvPr>
          <p:cNvSpPr/>
          <p:nvPr/>
        </p:nvSpPr>
        <p:spPr>
          <a:xfrm>
            <a:off x="14662846" y="7559997"/>
            <a:ext cx="408275" cy="427534"/>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solidFill>
              <a:srgbClr val="002060"/>
            </a:solid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sp>
        <p:nvSpPr>
          <p:cNvPr id="140" name="Shape 287">
            <a:extLst>
              <a:ext uri="{FF2B5EF4-FFF2-40B4-BE49-F238E27FC236}">
                <a16:creationId xmlns:a16="http://schemas.microsoft.com/office/drawing/2014/main" id="{5E5400F6-28B5-4020-A222-4FB6B3A1CCCA}"/>
              </a:ext>
            </a:extLst>
          </p:cNvPr>
          <p:cNvSpPr txBox="1"/>
          <p:nvPr/>
        </p:nvSpPr>
        <p:spPr>
          <a:xfrm>
            <a:off x="15112200" y="15167361"/>
            <a:ext cx="595293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dirty="0">
                <a:solidFill>
                  <a:schemeClr val="accent1">
                    <a:lumMod val="75000"/>
                  </a:schemeClr>
                </a:solidFill>
                <a:sym typeface="Montserrat" panose="02000505000000020004"/>
              </a:rPr>
              <a:t>A</a:t>
            </a:r>
            <a:r>
              <a:rPr lang="en-US" altLang="zh-CN" sz="3600" b="1" dirty="0">
                <a:solidFill>
                  <a:schemeClr val="accent1">
                    <a:lumMod val="75000"/>
                  </a:schemeClr>
                </a:solidFill>
                <a:sym typeface="Montserrat" panose="02000505000000020004"/>
              </a:rPr>
              <a:t>djust the position of friction wheels</a:t>
            </a:r>
            <a:endParaRPr lang="en-US" sz="3600" b="1" dirty="0">
              <a:solidFill>
                <a:schemeClr val="accent1">
                  <a:lumMod val="75000"/>
                </a:schemeClr>
              </a:solidFill>
              <a:sym typeface="Montserrat" panose="02000505000000020004"/>
            </a:endParaRPr>
          </a:p>
        </p:txBody>
      </p:sp>
      <p:sp>
        <p:nvSpPr>
          <p:cNvPr id="141" name="Shape 288">
            <a:extLst>
              <a:ext uri="{FF2B5EF4-FFF2-40B4-BE49-F238E27FC236}">
                <a16:creationId xmlns:a16="http://schemas.microsoft.com/office/drawing/2014/main" id="{9A7BD446-9284-4CE2-A1EA-FB32F2CB6278}"/>
              </a:ext>
            </a:extLst>
          </p:cNvPr>
          <p:cNvSpPr/>
          <p:nvPr/>
        </p:nvSpPr>
        <p:spPr>
          <a:xfrm>
            <a:off x="14662846" y="15283351"/>
            <a:ext cx="408275" cy="427534"/>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solidFill>
              <a:srgbClr val="002060"/>
            </a:solid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pic>
        <p:nvPicPr>
          <p:cNvPr id="3" name="图片 2">
            <a:extLst>
              <a:ext uri="{FF2B5EF4-FFF2-40B4-BE49-F238E27FC236}">
                <a16:creationId xmlns:a16="http://schemas.microsoft.com/office/drawing/2014/main" id="{9FD67890-4533-4917-8F29-68416E70068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80384" y="3550242"/>
            <a:ext cx="2850127" cy="3162574"/>
          </a:xfrm>
          <a:prstGeom prst="rect">
            <a:avLst/>
          </a:prstGeom>
        </p:spPr>
      </p:pic>
      <p:pic>
        <p:nvPicPr>
          <p:cNvPr id="6" name="图片 5">
            <a:extLst>
              <a:ext uri="{FF2B5EF4-FFF2-40B4-BE49-F238E27FC236}">
                <a16:creationId xmlns:a16="http://schemas.microsoft.com/office/drawing/2014/main" id="{F106ECD6-35B0-4A7D-99E3-87915581722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4636381" y="7889434"/>
            <a:ext cx="6456731" cy="3424956"/>
          </a:xfrm>
          <a:prstGeom prst="rect">
            <a:avLst/>
          </a:prstGeom>
        </p:spPr>
      </p:pic>
      <p:pic>
        <p:nvPicPr>
          <p:cNvPr id="8" name="图片 7">
            <a:extLst>
              <a:ext uri="{FF2B5EF4-FFF2-40B4-BE49-F238E27FC236}">
                <a16:creationId xmlns:a16="http://schemas.microsoft.com/office/drawing/2014/main" id="{5B125D6C-2C3A-444A-B482-13E7C278C6D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455362" y="23222939"/>
            <a:ext cx="6836061" cy="3113219"/>
          </a:xfrm>
          <a:prstGeom prst="rect">
            <a:avLst/>
          </a:prstGeom>
        </p:spPr>
      </p:pic>
      <p:pic>
        <p:nvPicPr>
          <p:cNvPr id="13" name="图片 12">
            <a:extLst>
              <a:ext uri="{FF2B5EF4-FFF2-40B4-BE49-F238E27FC236}">
                <a16:creationId xmlns:a16="http://schemas.microsoft.com/office/drawing/2014/main" id="{12EF2B06-799C-4C15-9325-802592E73694}"/>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582556" y="15546324"/>
            <a:ext cx="6848112" cy="3239266"/>
          </a:xfrm>
          <a:prstGeom prst="rect">
            <a:avLst/>
          </a:prstGeom>
        </p:spPr>
      </p:pic>
      <p:sp>
        <p:nvSpPr>
          <p:cNvPr id="81" name="文本框 80">
            <a:extLst>
              <a:ext uri="{FF2B5EF4-FFF2-40B4-BE49-F238E27FC236}">
                <a16:creationId xmlns:a16="http://schemas.microsoft.com/office/drawing/2014/main" id="{C336288A-99A8-4424-B533-BF1196ED3C24}"/>
              </a:ext>
            </a:extLst>
          </p:cNvPr>
          <p:cNvSpPr txBox="1"/>
          <p:nvPr/>
        </p:nvSpPr>
        <p:spPr>
          <a:xfrm>
            <a:off x="14796418" y="11094201"/>
            <a:ext cx="6151900" cy="3970318"/>
          </a:xfrm>
          <a:prstGeom prst="rect">
            <a:avLst/>
          </a:prstGeom>
          <a:noFill/>
        </p:spPr>
        <p:txBody>
          <a:bodyPr wrap="square" rtlCol="0">
            <a:spAutoFit/>
          </a:bodyPr>
          <a:lstStyle/>
          <a:p>
            <a:pPr algn="just"/>
            <a:r>
              <a:rPr lang="en-US" altLang="zh-CN" sz="3600" dirty="0"/>
              <a:t>We have two designs for the launch trajectory, as shown in the figure above. We finally choose the first as in the latter, the ball does not follow the orbit but bounces off the impact. The first performs well.</a:t>
            </a:r>
            <a:endParaRPr lang="en-US" altLang="en-GB" sz="3600" dirty="0"/>
          </a:p>
        </p:txBody>
      </p:sp>
      <p:sp>
        <p:nvSpPr>
          <p:cNvPr id="82" name="文本框 31">
            <a:extLst>
              <a:ext uri="{FF2B5EF4-FFF2-40B4-BE49-F238E27FC236}">
                <a16:creationId xmlns:a16="http://schemas.microsoft.com/office/drawing/2014/main" id="{C40B3E04-4A43-4B5B-A3AD-B44BA6E43CAD}"/>
              </a:ext>
            </a:extLst>
          </p:cNvPr>
          <p:cNvSpPr txBox="1"/>
          <p:nvPr/>
        </p:nvSpPr>
        <p:spPr>
          <a:xfrm>
            <a:off x="14594490" y="16300566"/>
            <a:ext cx="6353828" cy="397031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altLang="zh-CN" sz="3600" dirty="0"/>
              <a:t>The middle </a:t>
            </a:r>
          </a:p>
          <a:p>
            <a:pPr algn="just"/>
            <a:r>
              <a:rPr lang="en-US" altLang="zh-CN" sz="3600" dirty="0"/>
              <a:t>steering gear </a:t>
            </a:r>
          </a:p>
          <a:p>
            <a:pPr algn="just"/>
            <a:r>
              <a:rPr lang="en-US" altLang="zh-CN" sz="3600" dirty="0"/>
              <a:t>is a connection. </a:t>
            </a:r>
          </a:p>
          <a:p>
            <a:pPr algn="just"/>
            <a:r>
              <a:rPr lang="en-US" altLang="zh-CN" sz="3600" dirty="0"/>
              <a:t>We can drive </a:t>
            </a:r>
          </a:p>
          <a:p>
            <a:pPr algn="just"/>
            <a:r>
              <a:rPr lang="en-US" altLang="zh-CN" sz="3600" dirty="0"/>
              <a:t>servo to pull the connecting rods, which aims to realize two friction wheel taxi straight movement.</a:t>
            </a:r>
            <a:endParaRPr lang="en-US" altLang="en-GB" sz="3600" dirty="0"/>
          </a:p>
        </p:txBody>
      </p:sp>
      <p:pic>
        <p:nvPicPr>
          <p:cNvPr id="19" name="图片 18">
            <a:extLst>
              <a:ext uri="{FF2B5EF4-FFF2-40B4-BE49-F238E27FC236}">
                <a16:creationId xmlns:a16="http://schemas.microsoft.com/office/drawing/2014/main" id="{5AE6E937-4BA8-440E-A159-A587F9DC1286}"/>
              </a:ext>
            </a:extLst>
          </p:cNvPr>
          <p:cNvPicPr>
            <a:picLocks noChangeAspect="1"/>
          </p:cNvPicPr>
          <p:nvPr/>
        </p:nvPicPr>
        <p:blipFill rotWithShape="1">
          <a:blip r:embed="rId28">
            <a:extLst>
              <a:ext uri="{28A0092B-C50C-407E-A947-70E740481C1C}">
                <a14:useLocalDpi xmlns:a14="http://schemas.microsoft.com/office/drawing/2010/main" val="0"/>
              </a:ext>
            </a:extLst>
          </a:blip>
          <a:srcRect l="25322"/>
          <a:stretch/>
        </p:blipFill>
        <p:spPr>
          <a:xfrm>
            <a:off x="1020766" y="20733945"/>
            <a:ext cx="2306719" cy="2316649"/>
          </a:xfrm>
          <a:prstGeom prst="rect">
            <a:avLst/>
          </a:prstGeom>
        </p:spPr>
      </p:pic>
    </p:spTree>
    <p:extLst>
      <p:ext uri="{BB962C8B-B14F-4D97-AF65-F5344CB8AC3E}">
        <p14:creationId xmlns:p14="http://schemas.microsoft.com/office/powerpoint/2010/main" val="152222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44"/>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500" fill="hold"/>
                                        <p:tgtEl>
                                          <p:spTgt spid="46"/>
                                        </p:tgtEl>
                                      </p:cBhvr>
                                      <p:by x="150000" y="150000"/>
                                    </p:animScale>
                                  </p:childTnLst>
                                </p:cTn>
                              </p:par>
                              <p:par>
                                <p:cTn id="11" presetID="2" presetClass="entr" presetSubtype="2"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additive="base">
                                        <p:cTn id="13" dur="500" fill="hold"/>
                                        <p:tgtEl>
                                          <p:spTgt spid="47"/>
                                        </p:tgtEl>
                                        <p:attrNameLst>
                                          <p:attrName>ppt_x</p:attrName>
                                        </p:attrNameLst>
                                      </p:cBhvr>
                                      <p:tavLst>
                                        <p:tav tm="0">
                                          <p:val>
                                            <p:strVal val="1+#ppt_w/2"/>
                                          </p:val>
                                        </p:tav>
                                        <p:tav tm="100000">
                                          <p:val>
                                            <p:strVal val="#ppt_x"/>
                                          </p:val>
                                        </p:tav>
                                      </p:tavLst>
                                    </p:anim>
                                    <p:anim calcmode="lin" valueType="num">
                                      <p:cBhvr additive="base">
                                        <p:cTn id="14"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5.2.11"/>
  <p:tag name="PAMAINTYPE" val="4"/>
  <p:tag name="PATYPE" val="155"/>
  <p:tag name="PASUBTYPE" val="313"/>
  <p:tag name="RESOURCELIBID_SHAPE" val="331469"/>
  <p:tag name="RESOURCELIB_SHAPETYPE" val="4"/>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7654</TotalTime>
  <Words>438</Words>
  <Application>Microsoft Office PowerPoint</Application>
  <PresentationFormat>自定义</PresentationFormat>
  <Paragraphs>38</Paragraphs>
  <Slides>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vt:i4>
      </vt:variant>
    </vt:vector>
  </HeadingPairs>
  <TitlesOfParts>
    <vt:vector size="8" baseType="lpstr">
      <vt:lpstr>Lato</vt:lpstr>
      <vt:lpstr>微软雅黑</vt:lpstr>
      <vt:lpstr>Arial</vt:lpstr>
      <vt:lpstr>Calibri</vt:lpstr>
      <vt:lpstr>Calibri Light</vt:lpstr>
      <vt:lpstr>Times New Roman</vt:lpstr>
      <vt:lpstr>Office 主题​​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 Shaofeng</dc:creator>
  <cp:lastModifiedBy>Yan Avery</cp:lastModifiedBy>
  <cp:revision>118</cp:revision>
  <dcterms:created xsi:type="dcterms:W3CDTF">2019-12-18T01:01:22Z</dcterms:created>
  <dcterms:modified xsi:type="dcterms:W3CDTF">2021-06-05T06:35:55Z</dcterms:modified>
</cp:coreProperties>
</file>